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38"/>
  </p:notesMasterIdLst>
  <p:sldIdLst>
    <p:sldId id="256" r:id="rId5"/>
    <p:sldId id="258" r:id="rId6"/>
    <p:sldId id="267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91" r:id="rId21"/>
    <p:sldId id="292" r:id="rId22"/>
    <p:sldId id="293" r:id="rId23"/>
    <p:sldId id="294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323" r:id="rId35"/>
    <p:sldId id="324" r:id="rId36"/>
    <p:sldId id="290" r:id="rId3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SF Pro Display Regular"/>
      </a:defRPr>
    </a:lvl1pPr>
    <a:lvl2pPr marL="0" marR="0" indent="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SF Pro Display Regular"/>
      </a:defRPr>
    </a:lvl2pPr>
    <a:lvl3pPr marL="0" marR="0" indent="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SF Pro Display Regular"/>
      </a:defRPr>
    </a:lvl3pPr>
    <a:lvl4pPr marL="0" marR="0" indent="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SF Pro Display Regular"/>
      </a:defRPr>
    </a:lvl4pPr>
    <a:lvl5pPr marL="0" marR="0" indent="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SF Pro Display Regular"/>
      </a:defRPr>
    </a:lvl5pPr>
    <a:lvl6pPr marL="0" marR="0" indent="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SF Pro Display Regular"/>
      </a:defRPr>
    </a:lvl6pPr>
    <a:lvl7pPr marL="0" marR="0" indent="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SF Pro Display Regular"/>
      </a:defRPr>
    </a:lvl7pPr>
    <a:lvl8pPr marL="0" marR="0" indent="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SF Pro Display Regular"/>
      </a:defRPr>
    </a:lvl8pPr>
    <a:lvl9pPr marL="0" marR="0" indent="0" algn="l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SF Pro Display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A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6AB5A6-5B6E-C54A-8EF4-D275DB0E61D9}" v="8" dt="2022-12-07T02:44:52.197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8FB"/>
          </a:solidFill>
        </a:fill>
      </a:tcStyle>
    </a:wholeTbl>
    <a:band2H>
      <a:tcTxStyle/>
      <a:tcStyle>
        <a:tcBdr/>
        <a:fill>
          <a:solidFill>
            <a:srgbClr val="E8EDFD"/>
          </a:solidFill>
        </a:fill>
      </a:tcStyle>
    </a:band2H>
    <a:firstCol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SF Pro Display Bold"/>
          <a:ea typeface="SF Pro Display Bold"/>
          <a:cs typeface="SF Pro Display Bold"/>
        </a:font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270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1016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SF Pro Display Bold"/>
          <a:ea typeface="SF Pro Display Bold"/>
          <a:cs typeface="SF Pro Display Bold"/>
        </a:font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round/>
            </a:ln>
          </a:left>
          <a:right>
            <a:ln w="25400" cap="flat">
              <a:solidFill>
                <a:srgbClr val="FFFFFF"/>
              </a:solidFill>
              <a:prstDash val="solid"/>
              <a:round/>
            </a:ln>
          </a:right>
          <a:top>
            <a:ln w="25400" cap="flat">
              <a:solidFill>
                <a:srgbClr val="FFFFFF"/>
              </a:solidFill>
              <a:prstDash val="solid"/>
              <a:round/>
            </a:ln>
          </a:top>
          <a:bottom>
            <a:ln w="101600" cap="flat">
              <a:solidFill>
                <a:srgbClr val="FFFFFF"/>
              </a:solidFill>
              <a:prstDash val="solid"/>
              <a:round/>
            </a:ln>
          </a:bottom>
          <a:insideH>
            <a:ln w="25400" cap="flat">
              <a:solidFill>
                <a:srgbClr val="FFFFFF"/>
              </a:solidFill>
              <a:prstDash val="solid"/>
              <a:round/>
            </a:ln>
          </a:insideH>
          <a:insideV>
            <a:ln w="254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1"/>
    <p:restoredTop sz="94027"/>
  </p:normalViewPr>
  <p:slideViewPr>
    <p:cSldViewPr snapToGrid="0">
      <p:cViewPr varScale="1">
        <p:scale>
          <a:sx n="35" d="100"/>
          <a:sy n="35" d="100"/>
        </p:scale>
        <p:origin x="4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vash Karki" userId="c24e6192-4945-4990-bf57-5b963c41baee" providerId="ADAL" clId="{916AB5A6-5B6E-C54A-8EF4-D275DB0E61D9}"/>
    <pc:docChg chg="delSld modSld">
      <pc:chgData name="Pravash Karki" userId="c24e6192-4945-4990-bf57-5b963c41baee" providerId="ADAL" clId="{916AB5A6-5B6E-C54A-8EF4-D275DB0E61D9}" dt="2022-12-07T02:44:59.630" v="9" actId="2696"/>
      <pc:docMkLst>
        <pc:docMk/>
      </pc:docMkLst>
      <pc:sldChg chg="del">
        <pc:chgData name="Pravash Karki" userId="c24e6192-4945-4990-bf57-5b963c41baee" providerId="ADAL" clId="{916AB5A6-5B6E-C54A-8EF4-D275DB0E61D9}" dt="2022-12-07T02:44:17.165" v="0" actId="2696"/>
        <pc:sldMkLst>
          <pc:docMk/>
          <pc:sldMk cId="0" sldId="257"/>
        </pc:sldMkLst>
      </pc:sldChg>
      <pc:sldChg chg="modSp modAnim">
        <pc:chgData name="Pravash Karki" userId="c24e6192-4945-4990-bf57-5b963c41baee" providerId="ADAL" clId="{916AB5A6-5B6E-C54A-8EF4-D275DB0E61D9}" dt="2022-12-07T02:44:52.196" v="8" actId="20577"/>
        <pc:sldMkLst>
          <pc:docMk/>
          <pc:sldMk cId="0" sldId="258"/>
        </pc:sldMkLst>
        <pc:spChg chg="mod">
          <ac:chgData name="Pravash Karki" userId="c24e6192-4945-4990-bf57-5b963c41baee" providerId="ADAL" clId="{916AB5A6-5B6E-C54A-8EF4-D275DB0E61D9}" dt="2022-12-07T02:44:52.196" v="8" actId="20577"/>
          <ac:spMkLst>
            <pc:docMk/>
            <pc:sldMk cId="0" sldId="258"/>
            <ac:spMk id="110" creationId="{00000000-0000-0000-0000-000000000000}"/>
          </ac:spMkLst>
        </pc:spChg>
      </pc:sldChg>
      <pc:sldChg chg="modSp del modAnim">
        <pc:chgData name="Pravash Karki" userId="c24e6192-4945-4990-bf57-5b963c41baee" providerId="ADAL" clId="{916AB5A6-5B6E-C54A-8EF4-D275DB0E61D9}" dt="2022-12-07T02:44:40.357" v="7" actId="2696"/>
        <pc:sldMkLst>
          <pc:docMk/>
          <pc:sldMk cId="0" sldId="259"/>
        </pc:sldMkLst>
        <pc:spChg chg="mod">
          <ac:chgData name="Pravash Karki" userId="c24e6192-4945-4990-bf57-5b963c41baee" providerId="ADAL" clId="{916AB5A6-5B6E-C54A-8EF4-D275DB0E61D9}" dt="2022-12-07T02:44:28.417" v="2" actId="20577"/>
          <ac:spMkLst>
            <pc:docMk/>
            <pc:sldMk cId="0" sldId="259"/>
            <ac:spMk id="119" creationId="{00000000-0000-0000-0000-000000000000}"/>
          </ac:spMkLst>
        </pc:spChg>
      </pc:sldChg>
      <pc:sldChg chg="del">
        <pc:chgData name="Pravash Karki" userId="c24e6192-4945-4990-bf57-5b963c41baee" providerId="ADAL" clId="{916AB5A6-5B6E-C54A-8EF4-D275DB0E61D9}" dt="2022-12-07T02:44:59.630" v="9" actId="2696"/>
        <pc:sldMkLst>
          <pc:docMk/>
          <pc:sldMk cId="0" sldId="295"/>
        </pc:sldMkLst>
      </pc:sldChg>
      <pc:sldMasterChg chg="delSldLayout">
        <pc:chgData name="Pravash Karki" userId="c24e6192-4945-4990-bf57-5b963c41baee" providerId="ADAL" clId="{916AB5A6-5B6E-C54A-8EF4-D275DB0E61D9}" dt="2022-12-07T02:44:59.630" v="9" actId="2696"/>
        <pc:sldMasterMkLst>
          <pc:docMk/>
          <pc:sldMasterMk cId="0" sldId="2147483648"/>
        </pc:sldMasterMkLst>
        <pc:sldLayoutChg chg="del">
          <pc:chgData name="Pravash Karki" userId="c24e6192-4945-4990-bf57-5b963c41baee" providerId="ADAL" clId="{916AB5A6-5B6E-C54A-8EF4-D275DB0E61D9}" dt="2022-12-07T02:44:59.630" v="9" actId="2696"/>
          <pc:sldLayoutMkLst>
            <pc:docMk/>
            <pc:sldMasterMk cId="0" sldId="2147483648"/>
            <pc:sldLayoutMk cId="2544271190" sldId="214748366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2" name="Shape 15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438400" latinLnBrk="0">
      <a:defRPr sz="3600">
        <a:latin typeface="+mn-lt"/>
        <a:ea typeface="+mn-ea"/>
        <a:cs typeface="+mn-cs"/>
        <a:sym typeface="SF Pro Display Regular"/>
      </a:defRPr>
    </a:lvl1pPr>
    <a:lvl2pPr indent="228600" defTabSz="2438400" latinLnBrk="0">
      <a:defRPr sz="3600">
        <a:latin typeface="+mn-lt"/>
        <a:ea typeface="+mn-ea"/>
        <a:cs typeface="+mn-cs"/>
        <a:sym typeface="SF Pro Display Regular"/>
      </a:defRPr>
    </a:lvl2pPr>
    <a:lvl3pPr indent="457200" defTabSz="2438400" latinLnBrk="0">
      <a:defRPr sz="3600">
        <a:latin typeface="+mn-lt"/>
        <a:ea typeface="+mn-ea"/>
        <a:cs typeface="+mn-cs"/>
        <a:sym typeface="SF Pro Display Regular"/>
      </a:defRPr>
    </a:lvl3pPr>
    <a:lvl4pPr indent="685800" defTabSz="2438400" latinLnBrk="0">
      <a:defRPr sz="3600">
        <a:latin typeface="+mn-lt"/>
        <a:ea typeface="+mn-ea"/>
        <a:cs typeface="+mn-cs"/>
        <a:sym typeface="SF Pro Display Regular"/>
      </a:defRPr>
    </a:lvl4pPr>
    <a:lvl5pPr indent="914400" defTabSz="2438400" latinLnBrk="0">
      <a:defRPr sz="3600">
        <a:latin typeface="+mn-lt"/>
        <a:ea typeface="+mn-ea"/>
        <a:cs typeface="+mn-cs"/>
        <a:sym typeface="SF Pro Display Regular"/>
      </a:defRPr>
    </a:lvl5pPr>
    <a:lvl6pPr indent="1143000" defTabSz="2438400" latinLnBrk="0">
      <a:defRPr sz="3600">
        <a:latin typeface="+mn-lt"/>
        <a:ea typeface="+mn-ea"/>
        <a:cs typeface="+mn-cs"/>
        <a:sym typeface="SF Pro Display Regular"/>
      </a:defRPr>
    </a:lvl6pPr>
    <a:lvl7pPr indent="1371600" defTabSz="2438400" latinLnBrk="0">
      <a:defRPr sz="3600">
        <a:latin typeface="+mn-lt"/>
        <a:ea typeface="+mn-ea"/>
        <a:cs typeface="+mn-cs"/>
        <a:sym typeface="SF Pro Display Regular"/>
      </a:defRPr>
    </a:lvl7pPr>
    <a:lvl8pPr indent="1600200" defTabSz="2438400" latinLnBrk="0">
      <a:defRPr sz="3600">
        <a:latin typeface="+mn-lt"/>
        <a:ea typeface="+mn-ea"/>
        <a:cs typeface="+mn-cs"/>
        <a:sym typeface="SF Pro Display Regular"/>
      </a:defRPr>
    </a:lvl8pPr>
    <a:lvl9pPr indent="1828800" defTabSz="2438400" latinLnBrk="0">
      <a:defRPr sz="3600">
        <a:latin typeface="+mn-lt"/>
        <a:ea typeface="+mn-ea"/>
        <a:cs typeface="+mn-cs"/>
        <a:sym typeface="SF Pro Display Regular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6977e67dd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g116977e67d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16977e67dd_0_2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3" name="Google Shape;343;g116977e67dd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16977e67dd_0_2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3" name="Google Shape;353;g116977e67dd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16977e67dd_0_2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2" name="Google Shape;362;g116977e67dd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16977e67dd_0_2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71" name="Google Shape;371;g116977e67dd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16977e67dd_0_2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81" name="Google Shape;381;g116977e67dd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116977e67dd_0_2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1" name="Google Shape;391;g116977e67dd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16977e67dd_0_2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1" name="Google Shape;401;g116977e67dd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16977e67dd_0_2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0" name="Google Shape;410;g116977e67dd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16977e67dd_0_29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9" name="Google Shape;419;g116977e67dd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16977e67dd_0_3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8" name="Google Shape;428;g116977e67dd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16977e67dd_0_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1" name="Google Shape;191;g116977e67dd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8" name="Google Shape;4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57" name="Google Shape;45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66" name="Google Shape;46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5" name="Google Shape;47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85" name="Google Shape;48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95" name="Google Shape;4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04" name="Google Shape;50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13" name="Google Shape;51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23" name="Google Shape;52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32" name="Google Shape;53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16977e67dd_0_1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116977e67dd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116977e67dd_0_5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94" name="Google Shape;694;g116977e67dd_0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03" name="Google Shape;703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16977e67dd_0_18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7" name="Google Shape;287;g116977e67dd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16977e67dd_0_1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6" name="Google Shape;296;g116977e67dd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6977e67dd_0_1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5" name="Google Shape;305;g116977e67dd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16977e67dd_0_2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4" name="Google Shape;314;g116977e67dd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16977e67dd_0_2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3" name="Google Shape;323;g116977e67dd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16977e67dd_0_2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3" name="Google Shape;333;g116977e67dd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ti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xfrm>
            <a:off x="831221" y="1985533"/>
            <a:ext cx="22721601" cy="5473601"/>
          </a:xfrm>
          <a:prstGeom prst="rect">
            <a:avLst/>
          </a:prstGeom>
        </p:spPr>
        <p:txBody>
          <a:bodyPr lIns="243799" tIns="243799" rIns="243799" bIns="243799"/>
          <a:lstStyle>
            <a:lvl1pPr algn="ctr">
              <a:lnSpc>
                <a:spcPct val="80000"/>
              </a:lnSpc>
              <a:defRPr sz="10600">
                <a:solidFill>
                  <a:schemeClr val="accent2">
                    <a:lumOff val="-2588"/>
                  </a:schemeClr>
                </a:solidFill>
                <a:latin typeface="SF Pro Display Bold"/>
                <a:ea typeface="SF Pro Display Bold"/>
                <a:cs typeface="SF Pro Display Bold"/>
                <a:sym typeface="SF Pro Display Bold"/>
              </a:defRPr>
            </a:lvl1pPr>
          </a:lstStyle>
          <a:p>
            <a:r>
              <a:t>Title Text</a:t>
            </a:r>
          </a:p>
        </p:txBody>
      </p:sp>
      <p:sp>
        <p:nvSpPr>
          <p:cNvPr id="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199" y="7557666"/>
            <a:ext cx="22721602" cy="2113601"/>
          </a:xfrm>
          <a:prstGeom prst="rect">
            <a:avLst/>
          </a:prstGeom>
        </p:spPr>
        <p:txBody>
          <a:bodyPr lIns="243799" tIns="243799" rIns="243799" bIns="243799"/>
          <a:lstStyle>
            <a:lvl1pPr marL="914400" indent="-8001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7400"/>
            </a:lvl1pPr>
            <a:lvl2pPr marL="914400" indent="-3175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7400"/>
            </a:lvl2pPr>
            <a:lvl3pPr marL="914400" indent="1397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7400"/>
            </a:lvl3pPr>
            <a:lvl4pPr marL="914400" indent="5969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7400"/>
            </a:lvl4pPr>
            <a:lvl5pPr marL="914400" indent="10541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7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6" name="Google Shape;71;p2" descr="Google Shape;71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613" y="7149874"/>
            <a:ext cx="6592391" cy="656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Google Shape;74;p2" descr="Google Shape;74;p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1949092" y="11520328"/>
            <a:ext cx="2022664" cy="2100501"/>
          </a:xfrm>
          <a:prstGeom prst="rect">
            <a:avLst/>
          </a:prstGeom>
        </p:spPr>
        <p:txBody>
          <a:bodyPr lIns="243799" tIns="243799" rIns="243799" bIns="2437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199" y="11281533"/>
            <a:ext cx="15996801" cy="1613601"/>
          </a:xfrm>
          <a:prstGeom prst="rect">
            <a:avLst/>
          </a:prstGeom>
        </p:spPr>
        <p:txBody>
          <a:bodyPr lIns="243799" tIns="243799" rIns="243799" bIns="243799" anchor="ctr"/>
          <a:lstStyle>
            <a:lvl1pPr marL="609600" indent="-3810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</a:lvl1pPr>
            <a:lvl2pPr>
              <a:lnSpc>
                <a:spcPct val="100000"/>
              </a:lnSpc>
              <a:spcBef>
                <a:spcPts val="0"/>
              </a:spcBef>
              <a:buClrTx/>
              <a:buFontTx/>
            </a:lvl2pPr>
            <a:lvl3pPr>
              <a:lnSpc>
                <a:spcPct val="100000"/>
              </a:lnSpc>
              <a:spcBef>
                <a:spcPts val="0"/>
              </a:spcBef>
              <a:buClrTx/>
              <a:buFontTx/>
            </a:lvl3pPr>
            <a:lvl4pPr>
              <a:lnSpc>
                <a:spcPct val="100000"/>
              </a:lnSpc>
              <a:spcBef>
                <a:spcPts val="0"/>
              </a:spcBef>
              <a:buClrTx/>
              <a:buFontTx/>
            </a:lvl4pPr>
            <a:lvl5pPr>
              <a:lnSpc>
                <a:spcPct val="100000"/>
              </a:lnSpc>
              <a:spcBef>
                <a:spcPts val="0"/>
              </a:spcBef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20" name="Google Shape;71;p2" descr="Google Shape;71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613" y="7149874"/>
            <a:ext cx="6592391" cy="656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Google Shape;74;p2" descr="Google Shape;74;p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33758" y="11909795"/>
            <a:ext cx="2022664" cy="2100501"/>
          </a:xfrm>
          <a:prstGeom prst="rect">
            <a:avLst/>
          </a:prstGeom>
        </p:spPr>
        <p:txBody>
          <a:bodyPr lIns="243799" tIns="243799" rIns="243799" bIns="2437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itle Text"/>
          <p:cNvSpPr txBox="1">
            <a:spLocks noGrp="1"/>
          </p:cNvSpPr>
          <p:nvPr>
            <p:ph type="title"/>
          </p:nvPr>
        </p:nvSpPr>
        <p:spPr>
          <a:xfrm>
            <a:off x="831199" y="2949666"/>
            <a:ext cx="22721602" cy="5236001"/>
          </a:xfrm>
          <a:prstGeom prst="rect">
            <a:avLst/>
          </a:prstGeom>
        </p:spPr>
        <p:txBody>
          <a:bodyPr lIns="243799" tIns="243799" rIns="243799" bIns="243799" anchor="b"/>
          <a:lstStyle>
            <a:lvl1pPr algn="ctr">
              <a:lnSpc>
                <a:spcPct val="100000"/>
              </a:lnSpc>
              <a:defRPr sz="32000"/>
            </a:lvl1pPr>
          </a:lstStyle>
          <a:p>
            <a:r>
              <a:t>Title Text</a:t>
            </a:r>
          </a:p>
        </p:txBody>
      </p:sp>
      <p:sp>
        <p:nvSpPr>
          <p:cNvPr id="1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1199" y="8405933"/>
            <a:ext cx="22721602" cy="3468801"/>
          </a:xfrm>
          <a:prstGeom prst="rect">
            <a:avLst/>
          </a:prstGeom>
        </p:spPr>
        <p:txBody>
          <a:bodyPr lIns="243799" tIns="243799" rIns="243799" bIns="243799"/>
          <a:lstStyle>
            <a:lvl1pPr marL="1028700" indent="-914400" algn="ctr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</a:lvl1pPr>
            <a:lvl2pPr algn="ctr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</a:lvl2pPr>
            <a:lvl3pPr algn="ctr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</a:lvl3pPr>
            <a:lvl4pPr algn="ctr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</a:lvl4pPr>
            <a:lvl5pPr algn="ctr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32" name="Google Shape;71;p2" descr="Google Shape;71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613" y="7149874"/>
            <a:ext cx="6592391" cy="656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Google Shape;74;p2" descr="Google Shape;74;p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33758" y="11909795"/>
            <a:ext cx="2022664" cy="2100501"/>
          </a:xfrm>
          <a:prstGeom prst="rect">
            <a:avLst/>
          </a:prstGeom>
        </p:spPr>
        <p:txBody>
          <a:bodyPr lIns="243799" tIns="243799" rIns="243799" bIns="2437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71;p2" descr="Google Shape;71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613" y="7149874"/>
            <a:ext cx="6592391" cy="656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Google Shape;74;p2" descr="Google Shape;74;p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33758" y="11909795"/>
            <a:ext cx="2022664" cy="2100501"/>
          </a:xfrm>
          <a:prstGeom prst="rect">
            <a:avLst/>
          </a:prstGeom>
        </p:spPr>
        <p:txBody>
          <a:bodyPr lIns="243799" tIns="243799" rIns="243799" bIns="2437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 Text"/>
          <p:cNvSpPr txBox="1">
            <a:spLocks noGrp="1"/>
          </p:cNvSpPr>
          <p:nvPr>
            <p:ph type="title"/>
          </p:nvPr>
        </p:nvSpPr>
        <p:spPr>
          <a:xfrm>
            <a:off x="831199" y="5735599"/>
            <a:ext cx="22721602" cy="2244801"/>
          </a:xfrm>
          <a:prstGeom prst="rect">
            <a:avLst/>
          </a:prstGeom>
        </p:spPr>
        <p:txBody>
          <a:bodyPr lIns="243799" tIns="243799" rIns="243799" bIns="243799"/>
          <a:lstStyle>
            <a:lvl1pPr algn="ctr">
              <a:lnSpc>
                <a:spcPct val="100000"/>
              </a:lnSpc>
              <a:defRPr sz="9600"/>
            </a:lvl1pPr>
          </a:lstStyle>
          <a:p>
            <a:r>
              <a:t>Title Text</a:t>
            </a:r>
          </a:p>
        </p:txBody>
      </p:sp>
      <p:pic>
        <p:nvPicPr>
          <p:cNvPr id="36" name="Google Shape;71;p2" descr="Google Shape;71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613" y="7149874"/>
            <a:ext cx="6592391" cy="656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7" name="Google Shape;74;p2" descr="Google Shape;74;p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33758" y="11909795"/>
            <a:ext cx="2022664" cy="2100501"/>
          </a:xfrm>
          <a:prstGeom prst="rect">
            <a:avLst/>
          </a:prstGeom>
        </p:spPr>
        <p:txBody>
          <a:bodyPr lIns="243799" tIns="243799" rIns="243799" bIns="2437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Text"/>
          <p:cNvSpPr txBox="1">
            <a:spLocks noGrp="1"/>
          </p:cNvSpPr>
          <p:nvPr>
            <p:ph type="title"/>
          </p:nvPr>
        </p:nvSpPr>
        <p:spPr>
          <a:xfrm>
            <a:off x="831199" y="1186733"/>
            <a:ext cx="22721602" cy="1527201"/>
          </a:xfrm>
          <a:prstGeom prst="rect">
            <a:avLst/>
          </a:prstGeom>
        </p:spPr>
        <p:txBody>
          <a:bodyPr lIns="243799" tIns="243799" rIns="243799" bIns="243799" anchor="t"/>
          <a:lstStyle>
            <a:lvl1pPr>
              <a:lnSpc>
                <a:spcPct val="100000"/>
              </a:lnSpc>
            </a:lvl1pPr>
          </a:lstStyle>
          <a:p>
            <a:r>
              <a:t>Title Text</a:t>
            </a:r>
          </a:p>
        </p:txBody>
      </p:sp>
      <p:sp>
        <p:nvSpPr>
          <p:cNvPr id="47" name="Body Level One…"/>
          <p:cNvSpPr txBox="1">
            <a:spLocks noGrp="1"/>
          </p:cNvSpPr>
          <p:nvPr>
            <p:ph type="body" idx="1"/>
          </p:nvPr>
        </p:nvSpPr>
        <p:spPr>
          <a:xfrm>
            <a:off x="831199" y="3073266"/>
            <a:ext cx="22721602" cy="9110401"/>
          </a:xfrm>
          <a:prstGeom prst="rect">
            <a:avLst/>
          </a:prstGeom>
        </p:spPr>
        <p:txBody>
          <a:bodyPr lIns="243799" tIns="243799" rIns="243799" bIns="243799"/>
          <a:lstStyle>
            <a:lvl1pPr marL="1028700" indent="-914400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</a:lvl1pPr>
            <a:lvl2pPr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</a:lvl2pPr>
            <a:lvl3pPr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</a:lvl3pPr>
            <a:lvl4pPr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</a:lvl4pPr>
            <a:lvl5pPr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8" name="Google Shape;71;p2" descr="Google Shape;71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613" y="7149874"/>
            <a:ext cx="6592391" cy="656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49" name="Google Shape;74;p2" descr="Google Shape;74;p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50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33758" y="11909795"/>
            <a:ext cx="2022664" cy="2100501"/>
          </a:xfrm>
          <a:prstGeom prst="rect">
            <a:avLst/>
          </a:prstGeom>
        </p:spPr>
        <p:txBody>
          <a:bodyPr lIns="243799" tIns="243799" rIns="243799" bIns="2437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Text"/>
          <p:cNvSpPr txBox="1">
            <a:spLocks noGrp="1"/>
          </p:cNvSpPr>
          <p:nvPr>
            <p:ph type="title"/>
          </p:nvPr>
        </p:nvSpPr>
        <p:spPr>
          <a:xfrm>
            <a:off x="831199" y="1186733"/>
            <a:ext cx="22721602" cy="1527201"/>
          </a:xfrm>
          <a:prstGeom prst="rect">
            <a:avLst/>
          </a:prstGeom>
        </p:spPr>
        <p:txBody>
          <a:bodyPr lIns="243799" tIns="243799" rIns="243799" bIns="243799" anchor="t"/>
          <a:lstStyle>
            <a:lvl1pPr>
              <a:lnSpc>
                <a:spcPct val="100000"/>
              </a:lnSpc>
            </a:lvl1pPr>
          </a:lstStyle>
          <a:p>
            <a:r>
              <a:t>Title Text</a:t>
            </a:r>
          </a:p>
        </p:txBody>
      </p:sp>
      <p:sp>
        <p:nvSpPr>
          <p:cNvPr id="5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1199" y="3073266"/>
            <a:ext cx="10666401" cy="9110401"/>
          </a:xfrm>
          <a:prstGeom prst="rect">
            <a:avLst/>
          </a:prstGeom>
        </p:spPr>
        <p:txBody>
          <a:bodyPr lIns="243799" tIns="243799" rIns="243799" bIns="243799"/>
          <a:lstStyle>
            <a:lvl1pPr marL="956128" indent="-816428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  <a:buSzPts val="3600"/>
              <a:defRPr sz="3600"/>
            </a:lvl1pPr>
            <a:lvl2pPr marL="1524000" indent="-914400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  <a:buSzPts val="3600"/>
              <a:defRPr sz="3600"/>
            </a:lvl2pPr>
            <a:lvl3pPr marL="1981200" indent="-914400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  <a:buSzPts val="3600"/>
              <a:defRPr sz="3600"/>
            </a:lvl3pPr>
            <a:lvl4pPr marL="2438400" indent="-914400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  <a:buSzPts val="3600"/>
              <a:defRPr sz="3600"/>
            </a:lvl4pPr>
            <a:lvl5pPr marL="2895600" indent="-914400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  <a:buSzPts val="3600"/>
              <a:defRPr sz="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Google Shape;29;p46"/>
          <p:cNvSpPr txBox="1">
            <a:spLocks noGrp="1"/>
          </p:cNvSpPr>
          <p:nvPr>
            <p:ph type="body" sz="half" idx="21"/>
          </p:nvPr>
        </p:nvSpPr>
        <p:spPr>
          <a:xfrm>
            <a:off x="12886400" y="3073266"/>
            <a:ext cx="10666401" cy="9110401"/>
          </a:xfrm>
          <a:prstGeom prst="rect">
            <a:avLst/>
          </a:prstGeom>
        </p:spPr>
        <p:txBody>
          <a:bodyPr lIns="243799" tIns="243799" rIns="243799" bIns="243799"/>
          <a:lstStyle/>
          <a:p>
            <a:pPr marL="956128" indent="-816428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  <a:buSzPts val="3600"/>
              <a:defRPr sz="3600"/>
            </a:pPr>
            <a:endParaRPr/>
          </a:p>
        </p:txBody>
      </p:sp>
      <p:pic>
        <p:nvPicPr>
          <p:cNvPr id="61" name="Google Shape;71;p2" descr="Google Shape;71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613" y="7149874"/>
            <a:ext cx="6592391" cy="656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62" name="Google Shape;74;p2" descr="Google Shape;74;p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33758" y="11909795"/>
            <a:ext cx="2022664" cy="2100501"/>
          </a:xfrm>
          <a:prstGeom prst="rect">
            <a:avLst/>
          </a:prstGeom>
        </p:spPr>
        <p:txBody>
          <a:bodyPr lIns="243799" tIns="243799" rIns="243799" bIns="2437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>
            <a:spLocks noGrp="1"/>
          </p:cNvSpPr>
          <p:nvPr>
            <p:ph type="title"/>
          </p:nvPr>
        </p:nvSpPr>
        <p:spPr>
          <a:xfrm>
            <a:off x="831199" y="1186733"/>
            <a:ext cx="22721602" cy="1527201"/>
          </a:xfrm>
          <a:prstGeom prst="rect">
            <a:avLst/>
          </a:prstGeom>
        </p:spPr>
        <p:txBody>
          <a:bodyPr lIns="243799" tIns="243799" rIns="243799" bIns="243799" anchor="t"/>
          <a:lstStyle>
            <a:lvl1pPr>
              <a:lnSpc>
                <a:spcPct val="100000"/>
              </a:lnSpc>
            </a:lvl1pPr>
          </a:lstStyle>
          <a:p>
            <a:r>
              <a:t>Title Text</a:t>
            </a:r>
          </a:p>
        </p:txBody>
      </p:sp>
      <p:pic>
        <p:nvPicPr>
          <p:cNvPr id="72" name="Google Shape;71;p2" descr="Google Shape;71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613" y="7149874"/>
            <a:ext cx="6592391" cy="656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Google Shape;74;p2" descr="Google Shape;74;p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74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33758" y="11909795"/>
            <a:ext cx="2022664" cy="2100501"/>
          </a:xfrm>
          <a:prstGeom prst="rect">
            <a:avLst/>
          </a:prstGeom>
        </p:spPr>
        <p:txBody>
          <a:bodyPr lIns="243799" tIns="243799" rIns="243799" bIns="2437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831199" y="1481599"/>
            <a:ext cx="7488001" cy="2015201"/>
          </a:xfrm>
          <a:prstGeom prst="rect">
            <a:avLst/>
          </a:prstGeom>
        </p:spPr>
        <p:txBody>
          <a:bodyPr lIns="243799" tIns="243799" rIns="243799" bIns="243799" anchor="b"/>
          <a:lstStyle>
            <a:lvl1pPr>
              <a:lnSpc>
                <a:spcPct val="100000"/>
              </a:lnSpc>
              <a:defRPr sz="6400"/>
            </a:lvl1pPr>
          </a:lstStyle>
          <a:p>
            <a:r>
              <a:t>Title Text</a:t>
            </a:r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199" y="3705599"/>
            <a:ext cx="7488001" cy="8478402"/>
          </a:xfrm>
          <a:prstGeom prst="rect">
            <a:avLst/>
          </a:prstGeom>
        </p:spPr>
        <p:txBody>
          <a:bodyPr lIns="243799" tIns="243799" rIns="243799" bIns="243799"/>
          <a:lstStyle>
            <a:lvl1pPr marL="965200" indent="-812800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  <a:buSzPts val="3200"/>
              <a:defRPr sz="3200"/>
            </a:lvl1pPr>
            <a:lvl2pPr marL="1422400" indent="-812800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  <a:buSzPts val="3200"/>
              <a:defRPr sz="3200"/>
            </a:lvl2pPr>
            <a:lvl3pPr marL="1879600" indent="-812800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  <a:buSzPts val="3200"/>
              <a:defRPr sz="3200"/>
            </a:lvl3pPr>
            <a:lvl4pPr marL="2336800" indent="-812800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  <a:buSzPts val="3200"/>
              <a:defRPr sz="3200"/>
            </a:lvl4pPr>
            <a:lvl5pPr marL="2794000" indent="-812800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  <a:buSzPts val="3200"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84" name="Google Shape;71;p2" descr="Google Shape;71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613" y="7149874"/>
            <a:ext cx="6592391" cy="656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85" name="Google Shape;74;p2" descr="Google Shape;74;p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8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33758" y="11909795"/>
            <a:ext cx="2022664" cy="2100501"/>
          </a:xfrm>
          <a:prstGeom prst="rect">
            <a:avLst/>
          </a:prstGeom>
        </p:spPr>
        <p:txBody>
          <a:bodyPr lIns="243799" tIns="243799" rIns="243799" bIns="2437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Text"/>
          <p:cNvSpPr txBox="1">
            <a:spLocks noGrp="1"/>
          </p:cNvSpPr>
          <p:nvPr>
            <p:ph type="title"/>
          </p:nvPr>
        </p:nvSpPr>
        <p:spPr>
          <a:xfrm>
            <a:off x="1307333" y="1200399"/>
            <a:ext cx="16980801" cy="10908801"/>
          </a:xfrm>
          <a:prstGeom prst="rect">
            <a:avLst/>
          </a:prstGeom>
        </p:spPr>
        <p:txBody>
          <a:bodyPr lIns="243799" tIns="243799" rIns="243799" bIns="243799"/>
          <a:lstStyle>
            <a:lvl1pPr>
              <a:lnSpc>
                <a:spcPct val="100000"/>
              </a:lnSpc>
              <a:defRPr sz="12800"/>
            </a:lvl1pPr>
          </a:lstStyle>
          <a:p>
            <a:r>
              <a:t>Title Text</a:t>
            </a:r>
          </a:p>
        </p:txBody>
      </p:sp>
      <p:pic>
        <p:nvPicPr>
          <p:cNvPr id="95" name="Google Shape;71;p2" descr="Google Shape;71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613" y="7149874"/>
            <a:ext cx="6592391" cy="656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96" name="Google Shape;74;p2" descr="Google Shape;74;p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9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33758" y="11909795"/>
            <a:ext cx="2022664" cy="2100501"/>
          </a:xfrm>
          <a:prstGeom prst="rect">
            <a:avLst/>
          </a:prstGeom>
        </p:spPr>
        <p:txBody>
          <a:bodyPr lIns="243799" tIns="243799" rIns="243799" bIns="2437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42;p50"/>
          <p:cNvSpPr/>
          <p:nvPr/>
        </p:nvSpPr>
        <p:spPr>
          <a:xfrm>
            <a:off x="12192000" y="-334"/>
            <a:ext cx="12192000" cy="137160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121919" tIns="121919" rIns="121919" bIns="121919" anchor="ctr"/>
          <a:lstStyle/>
          <a:p>
            <a:endParaRPr/>
          </a:p>
        </p:txBody>
      </p:sp>
      <p:sp>
        <p:nvSpPr>
          <p:cNvPr id="106" name="Title Text"/>
          <p:cNvSpPr txBox="1">
            <a:spLocks noGrp="1"/>
          </p:cNvSpPr>
          <p:nvPr>
            <p:ph type="title"/>
          </p:nvPr>
        </p:nvSpPr>
        <p:spPr>
          <a:xfrm>
            <a:off x="707999" y="3288466"/>
            <a:ext cx="10787202" cy="3952801"/>
          </a:xfrm>
          <a:prstGeom prst="rect">
            <a:avLst/>
          </a:prstGeom>
        </p:spPr>
        <p:txBody>
          <a:bodyPr lIns="243799" tIns="243799" rIns="243799" bIns="243799" anchor="b"/>
          <a:lstStyle>
            <a:lvl1pPr algn="ctr">
              <a:lnSpc>
                <a:spcPct val="100000"/>
              </a:lnSpc>
              <a:defRPr sz="11200"/>
            </a:lvl1pPr>
          </a:lstStyle>
          <a:p>
            <a:r>
              <a:t>Title Text</a:t>
            </a:r>
          </a:p>
        </p:txBody>
      </p:sp>
      <p:sp>
        <p:nvSpPr>
          <p:cNvPr id="10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07999" y="7474866"/>
            <a:ext cx="10787202" cy="3293602"/>
          </a:xfrm>
          <a:prstGeom prst="rect">
            <a:avLst/>
          </a:prstGeom>
        </p:spPr>
        <p:txBody>
          <a:bodyPr lIns="243799" tIns="243799" rIns="243799" bIns="243799"/>
          <a:lstStyle>
            <a:lvl1pPr marL="914400" indent="-8001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5600"/>
            </a:lvl1pPr>
            <a:lvl2pPr marL="914400" indent="-3175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5600"/>
            </a:lvl2pPr>
            <a:lvl3pPr marL="914400" indent="1397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5600"/>
            </a:lvl3pPr>
            <a:lvl4pPr marL="914400" indent="5969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5600"/>
            </a:lvl4pPr>
            <a:lvl5pPr marL="914400" indent="1054100"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5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Google Shape;45;p50"/>
          <p:cNvSpPr txBox="1">
            <a:spLocks noGrp="1"/>
          </p:cNvSpPr>
          <p:nvPr>
            <p:ph type="body" sz="half" idx="21"/>
          </p:nvPr>
        </p:nvSpPr>
        <p:spPr>
          <a:xfrm>
            <a:off x="13172000" y="1930866"/>
            <a:ext cx="10232001" cy="9853601"/>
          </a:xfrm>
          <a:prstGeom prst="rect">
            <a:avLst/>
          </a:prstGeom>
        </p:spPr>
        <p:txBody>
          <a:bodyPr lIns="243799" tIns="243799" rIns="243799" bIns="243799" anchor="ctr"/>
          <a:lstStyle/>
          <a:p>
            <a:pPr marL="1028700" indent="-914400">
              <a:lnSpc>
                <a:spcPct val="115000"/>
              </a:lnSpc>
              <a:spcBef>
                <a:spcPts val="0"/>
              </a:spcBef>
              <a:buClr>
                <a:schemeClr val="accent2">
                  <a:lumOff val="21764"/>
                </a:schemeClr>
              </a:buClr>
            </a:pPr>
            <a:endParaRPr/>
          </a:p>
        </p:txBody>
      </p:sp>
      <p:pic>
        <p:nvPicPr>
          <p:cNvPr id="109" name="Google Shape;71;p2" descr="Google Shape;71;p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1613" y="7149874"/>
            <a:ext cx="6592391" cy="65661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0" name="Google Shape;74;p2" descr="Google Shape;74;p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033758" y="11909795"/>
            <a:ext cx="2022664" cy="2100501"/>
          </a:xfrm>
          <a:prstGeom prst="rect">
            <a:avLst/>
          </a:prstGeom>
        </p:spPr>
        <p:txBody>
          <a:bodyPr lIns="243799" tIns="243799" rIns="243799" bIns="243799"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76399" y="730250"/>
            <a:ext cx="21031201" cy="2651201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399" tIns="91399" rIns="91399" bIns="9139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76399" y="3651250"/>
            <a:ext cx="21031201" cy="8702402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399" tIns="91399" rIns="91399" bIns="9139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Google Shape;71;p2" descr="Google Shape;71;p2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8771441" y="8125798"/>
            <a:ext cx="5612563" cy="5590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Google Shape;74;p2" descr="Google Shape;74;p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0844933" y="825863"/>
            <a:ext cx="2316481" cy="966049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age" descr="Image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70955" y="911425"/>
            <a:ext cx="3799271" cy="794925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0989737" y="12180050"/>
            <a:ext cx="1717864" cy="1795701"/>
          </a:xfrm>
          <a:prstGeom prst="rect">
            <a:avLst/>
          </a:prstGeom>
          <a:ln w="25400">
            <a:miter lim="400000"/>
          </a:ln>
        </p:spPr>
        <p:txBody>
          <a:bodyPr wrap="none" lIns="91399" tIns="91399" rIns="91399" bIns="91399" anchor="ctr">
            <a:normAutofit/>
          </a:bodyPr>
          <a:lstStyle>
            <a:lvl1pPr algn="r">
              <a:defRPr sz="10600">
                <a:latin typeface="SF Pro Display Bold"/>
                <a:ea typeface="SF Pro Display Bold"/>
                <a:cs typeface="SF Pro Display Bold"/>
                <a:sym typeface="SF Pro Display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2438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SF Pro Display Regular"/>
        </a:defRPr>
      </a:lvl1pPr>
      <a:lvl2pPr marL="0" marR="0" indent="0" algn="l" defTabSz="2438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SF Pro Display Regular"/>
        </a:defRPr>
      </a:lvl2pPr>
      <a:lvl3pPr marL="0" marR="0" indent="0" algn="l" defTabSz="2438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SF Pro Display Regular"/>
        </a:defRPr>
      </a:lvl3pPr>
      <a:lvl4pPr marL="0" marR="0" indent="0" algn="l" defTabSz="2438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SF Pro Display Regular"/>
        </a:defRPr>
      </a:lvl4pPr>
      <a:lvl5pPr marL="0" marR="0" indent="0" algn="l" defTabSz="2438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SF Pro Display Regular"/>
        </a:defRPr>
      </a:lvl5pPr>
      <a:lvl6pPr marL="0" marR="0" indent="0" algn="l" defTabSz="2438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SF Pro Display Regular"/>
        </a:defRPr>
      </a:lvl6pPr>
      <a:lvl7pPr marL="0" marR="0" indent="0" algn="l" defTabSz="2438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SF Pro Display Regular"/>
        </a:defRPr>
      </a:lvl7pPr>
      <a:lvl8pPr marL="0" marR="0" indent="0" algn="l" defTabSz="2438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SF Pro Display Regular"/>
        </a:defRPr>
      </a:lvl8pPr>
      <a:lvl9pPr marL="0" marR="0" indent="0" algn="l" defTabSz="24384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SF Pro Display Regular"/>
        </a:defRPr>
      </a:lvl9pPr>
    </p:titleStyle>
    <p:bodyStyle>
      <a:lvl1pPr marL="986366" marR="0" indent="-846666" algn="l" defTabSz="2438400" rtl="0" latinLnBrk="0">
        <a:lnSpc>
          <a:spcPct val="90000"/>
        </a:lnSpc>
        <a:spcBef>
          <a:spcPts val="2100"/>
        </a:spcBef>
        <a:spcAft>
          <a:spcPts val="0"/>
        </a:spcAft>
        <a:buClr>
          <a:srgbClr val="000000"/>
        </a:buClr>
        <a:buSzPts val="4800"/>
        <a:buFont typeface="SF Pro Display Regular"/>
        <a:buChar char="●"/>
        <a:tabLst/>
        <a:defRPr sz="4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SF Pro Display Regular"/>
        </a:defRPr>
      </a:lvl1pPr>
      <a:lvl2pPr marL="1685471" marR="0" indent="-1088571" algn="l" defTabSz="2438400" rtl="0" latinLnBrk="0">
        <a:lnSpc>
          <a:spcPct val="90000"/>
        </a:lnSpc>
        <a:spcBef>
          <a:spcPts val="2100"/>
        </a:spcBef>
        <a:spcAft>
          <a:spcPts val="0"/>
        </a:spcAft>
        <a:buClr>
          <a:srgbClr val="000000"/>
        </a:buClr>
        <a:buSzPts val="4800"/>
        <a:buFont typeface="SF Pro Display Regular"/>
        <a:buChar char="○"/>
        <a:tabLst/>
        <a:defRPr sz="4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SF Pro Display Regular"/>
        </a:defRPr>
      </a:lvl2pPr>
      <a:lvl3pPr marL="2142671" marR="0" indent="-1088571" algn="l" defTabSz="2438400" rtl="0" latinLnBrk="0">
        <a:lnSpc>
          <a:spcPct val="90000"/>
        </a:lnSpc>
        <a:spcBef>
          <a:spcPts val="2100"/>
        </a:spcBef>
        <a:spcAft>
          <a:spcPts val="0"/>
        </a:spcAft>
        <a:buClr>
          <a:srgbClr val="000000"/>
        </a:buClr>
        <a:buSzPts val="4800"/>
        <a:buFont typeface="SF Pro Display Regular"/>
        <a:buChar char="■"/>
        <a:tabLst/>
        <a:defRPr sz="4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SF Pro Display Regular"/>
        </a:defRPr>
      </a:lvl3pPr>
      <a:lvl4pPr marL="2599871" marR="0" indent="-1088571" algn="l" defTabSz="2438400" rtl="0" latinLnBrk="0">
        <a:lnSpc>
          <a:spcPct val="90000"/>
        </a:lnSpc>
        <a:spcBef>
          <a:spcPts val="2100"/>
        </a:spcBef>
        <a:spcAft>
          <a:spcPts val="0"/>
        </a:spcAft>
        <a:buClr>
          <a:srgbClr val="000000"/>
        </a:buClr>
        <a:buSzPts val="4800"/>
        <a:buFont typeface="SF Pro Display Regular"/>
        <a:buChar char="●"/>
        <a:tabLst/>
        <a:defRPr sz="4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SF Pro Display Regular"/>
        </a:defRPr>
      </a:lvl4pPr>
      <a:lvl5pPr marL="3057071" marR="0" indent="-1088571" algn="l" defTabSz="2438400" rtl="0" latinLnBrk="0">
        <a:lnSpc>
          <a:spcPct val="90000"/>
        </a:lnSpc>
        <a:spcBef>
          <a:spcPts val="2100"/>
        </a:spcBef>
        <a:spcAft>
          <a:spcPts val="0"/>
        </a:spcAft>
        <a:buClr>
          <a:srgbClr val="000000"/>
        </a:buClr>
        <a:buSzPts val="4800"/>
        <a:buFont typeface="SF Pro Display Regular"/>
        <a:buChar char="○"/>
        <a:tabLst/>
        <a:defRPr sz="4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SF Pro Display Regular"/>
        </a:defRPr>
      </a:lvl5pPr>
      <a:lvl6pPr marL="3514271" marR="0" indent="-1088571" algn="l" defTabSz="2438400" rtl="0" latinLnBrk="0">
        <a:lnSpc>
          <a:spcPct val="90000"/>
        </a:lnSpc>
        <a:spcBef>
          <a:spcPts val="2100"/>
        </a:spcBef>
        <a:spcAft>
          <a:spcPts val="0"/>
        </a:spcAft>
        <a:buClr>
          <a:srgbClr val="000000"/>
        </a:buClr>
        <a:buSzPts val="4800"/>
        <a:buFont typeface="SF Pro Display Regular"/>
        <a:buChar char="■"/>
        <a:tabLst/>
        <a:defRPr sz="4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SF Pro Display Regular"/>
        </a:defRPr>
      </a:lvl6pPr>
      <a:lvl7pPr marL="3971471" marR="0" indent="-1088571" algn="l" defTabSz="2438400" rtl="0" latinLnBrk="0">
        <a:lnSpc>
          <a:spcPct val="90000"/>
        </a:lnSpc>
        <a:spcBef>
          <a:spcPts val="2100"/>
        </a:spcBef>
        <a:spcAft>
          <a:spcPts val="0"/>
        </a:spcAft>
        <a:buClr>
          <a:srgbClr val="000000"/>
        </a:buClr>
        <a:buSzPts val="4800"/>
        <a:buFont typeface="SF Pro Display Regular"/>
        <a:buChar char="●"/>
        <a:tabLst/>
        <a:defRPr sz="4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SF Pro Display Regular"/>
        </a:defRPr>
      </a:lvl7pPr>
      <a:lvl8pPr marL="4428671" marR="0" indent="-1088571" algn="l" defTabSz="2438400" rtl="0" latinLnBrk="0">
        <a:lnSpc>
          <a:spcPct val="90000"/>
        </a:lnSpc>
        <a:spcBef>
          <a:spcPts val="2100"/>
        </a:spcBef>
        <a:spcAft>
          <a:spcPts val="0"/>
        </a:spcAft>
        <a:buClr>
          <a:srgbClr val="000000"/>
        </a:buClr>
        <a:buSzPts val="4800"/>
        <a:buFont typeface="SF Pro Display Regular"/>
        <a:buChar char="○"/>
        <a:tabLst/>
        <a:defRPr sz="4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SF Pro Display Regular"/>
        </a:defRPr>
      </a:lvl8pPr>
      <a:lvl9pPr marL="4885871" marR="0" indent="-1088571" algn="l" defTabSz="2438400" rtl="0" latinLnBrk="0">
        <a:lnSpc>
          <a:spcPct val="90000"/>
        </a:lnSpc>
        <a:spcBef>
          <a:spcPts val="2100"/>
        </a:spcBef>
        <a:spcAft>
          <a:spcPts val="0"/>
        </a:spcAft>
        <a:buClr>
          <a:srgbClr val="000000"/>
        </a:buClr>
        <a:buSzPts val="4800"/>
        <a:buFont typeface="SF Pro Display Regular"/>
        <a:buChar char="■"/>
        <a:tabLst/>
        <a:defRPr sz="4800" b="0" i="0" u="none" strike="noStrike" cap="none" spc="0" baseline="0"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SF Pro Display Regular"/>
        </a:defRPr>
      </a:lvl9pPr>
    </p:bodyStyle>
    <p:otherStyle>
      <a:lvl1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F Pro Display Bold"/>
        </a:defRPr>
      </a:lvl1pPr>
      <a:lvl2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F Pro Display Bold"/>
        </a:defRPr>
      </a:lvl2pPr>
      <a:lvl3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F Pro Display Bold"/>
        </a:defRPr>
      </a:lvl3pPr>
      <a:lvl4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F Pro Display Bold"/>
        </a:defRPr>
      </a:lvl4pPr>
      <a:lvl5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F Pro Display Bold"/>
        </a:defRPr>
      </a:lvl5pPr>
      <a:lvl6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F Pro Display Bold"/>
        </a:defRPr>
      </a:lvl6pPr>
      <a:lvl7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F Pro Display Bold"/>
        </a:defRPr>
      </a:lvl7pPr>
      <a:lvl8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F Pro Display Bold"/>
        </a:defRPr>
      </a:lvl8pPr>
      <a:lvl9pPr marL="0" marR="0" indent="0" algn="r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SF Pro Display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n-US/docs/Web/CSS/Pseudo-classes/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www.tutorialspoint.com/css/css3_tutorial.htm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tutorialspoint.com/css/index.htm/" TargetMode="External"/><Relationship Id="rId5" Type="http://schemas.openxmlformats.org/officeDocument/2006/relationships/hyperlink" Target="https://www.w3schools.com/Css/default.asp/" TargetMode="External"/><Relationship Id="rId4" Type="http://schemas.openxmlformats.org/officeDocument/2006/relationships/hyperlink" Target="https://developer.mozilla.org/en-US/docs/Learn/CSS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w3schools.com/css/css_rwd_mediaqueries.asp/" TargetMode="External"/><Relationship Id="rId5" Type="http://schemas.openxmlformats.org/officeDocument/2006/relationships/hyperlink" Target="https://responsivedesign.is/strategy/page-layout/defining-breakpoints/" TargetMode="External"/><Relationship Id="rId4" Type="http://schemas.openxmlformats.org/officeDocument/2006/relationships/hyperlink" Target="https://medium.com/@Vincentxia77/what-is-mobile-first-design-why-its-important-how-to-make-it-7d3cf2e29d00/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Hello  Welcome!"/>
          <p:cNvSpPr txBox="1"/>
          <p:nvPr/>
        </p:nvSpPr>
        <p:spPr>
          <a:xfrm>
            <a:off x="4515598" y="4836470"/>
            <a:ext cx="15352803" cy="172790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0" tIns="190500" rIns="190500" bIns="190500" anchor="ctr">
            <a:normAutofit/>
          </a:bodyPr>
          <a:lstStyle/>
          <a:p>
            <a:pPr algn="ctr" defTabSz="2389632">
              <a:lnSpc>
                <a:spcPct val="80000"/>
              </a:lnSpc>
              <a:defRPr sz="10388">
                <a:solidFill>
                  <a:schemeClr val="accent2">
                    <a:lumOff val="-2588"/>
                  </a:schemeClr>
                </a:solidFill>
                <a:latin typeface="SF Pro Display Heavy"/>
                <a:ea typeface="SF Pro Display Heavy"/>
                <a:cs typeface="SF Pro Display Heavy"/>
                <a:sym typeface="SF Pro Display Heavy"/>
              </a:defRPr>
            </a:pPr>
            <a:r>
              <a:rPr lang="en-US" dirty="0">
                <a:gradFill flip="none" rotWithShape="1">
                  <a:gsLst>
                    <a:gs pos="0">
                      <a:srgbClr val="0B63F8"/>
                    </a:gs>
                    <a:gs pos="100000">
                      <a:srgbClr val="EF09D7"/>
                    </a:gs>
                  </a:gsLst>
                  <a:lin ang="179981" scaled="0"/>
                </a:gradFill>
              </a:rPr>
              <a:t>Web Technologies</a:t>
            </a:r>
          </a:p>
        </p:txBody>
      </p:sp>
      <p:sp>
        <p:nvSpPr>
          <p:cNvPr id="155" name="Google Shape;73;p2"/>
          <p:cNvSpPr txBox="1"/>
          <p:nvPr/>
        </p:nvSpPr>
        <p:spPr>
          <a:xfrm>
            <a:off x="6273202" y="6550712"/>
            <a:ext cx="11837594" cy="1201822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9" tIns="91399" rIns="91399" bIns="91399">
            <a:normAutofit/>
          </a:bodyPr>
          <a:lstStyle>
            <a:lvl1pPr indent="6350" algn="ctr">
              <a:defRPr sz="6400">
                <a:solidFill>
                  <a:srgbClr val="535353"/>
                </a:solidFill>
                <a:latin typeface="SF Pro Display Bold"/>
                <a:ea typeface="SF Pro Display Bold"/>
                <a:cs typeface="SF Pro Display Bold"/>
                <a:sym typeface="SF Pro Display Bold"/>
              </a:defRPr>
            </a:lvl1pPr>
          </a:lstStyle>
          <a:p>
            <a:r>
              <a:rPr dirty="0"/>
              <a:t>Lecture Week </a:t>
            </a:r>
            <a:r>
              <a:rPr lang="en-US" dirty="0"/>
              <a:t>Four</a:t>
            </a:r>
            <a:endParaRPr dirty="0"/>
          </a:p>
        </p:txBody>
      </p:sp>
      <p:sp>
        <p:nvSpPr>
          <p:cNvPr id="5" name="Google Shape;73;p2">
            <a:extLst>
              <a:ext uri="{FF2B5EF4-FFF2-40B4-BE49-F238E27FC236}">
                <a16:creationId xmlns:a16="http://schemas.microsoft.com/office/drawing/2014/main" id="{138F227F-47CA-C253-F21F-07218D8464EF}"/>
              </a:ext>
            </a:extLst>
          </p:cNvPr>
          <p:cNvSpPr txBox="1"/>
          <p:nvPr/>
        </p:nvSpPr>
        <p:spPr>
          <a:xfrm>
            <a:off x="6273202" y="8366546"/>
            <a:ext cx="12458935" cy="126490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399" tIns="91399" rIns="91399" bIns="91399">
            <a:normAutofit/>
          </a:bodyPr>
          <a:lstStyle>
            <a:lvl1pPr indent="6350" algn="ctr">
              <a:defRPr sz="6400">
                <a:solidFill>
                  <a:srgbClr val="535353"/>
                </a:solidFill>
                <a:latin typeface="SF Pro Display Bold"/>
                <a:ea typeface="SF Pro Display Bold"/>
                <a:cs typeface="SF Pro Display Bold"/>
                <a:sym typeface="SF Pro Display Bold"/>
              </a:defRPr>
            </a:lvl1pPr>
          </a:lstStyle>
          <a:p>
            <a:r>
              <a:rPr lang="en-US" sz="3600" dirty="0"/>
              <a:t>Getting Started with CSS 3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16977e67dd_0_221"/>
          <p:cNvSpPr txBox="1">
            <a:spLocks noGrp="1"/>
          </p:cNvSpPr>
          <p:nvPr>
            <p:ph type="ctrTitle"/>
          </p:nvPr>
        </p:nvSpPr>
        <p:spPr>
          <a:xfrm>
            <a:off x="860769" y="2133002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Layout Designing: Float Right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337" name="Google Shape;337;g116977e67dd_0_221"/>
          <p:cNvSpPr txBox="1">
            <a:spLocks noGrp="1"/>
          </p:cNvSpPr>
          <p:nvPr>
            <p:ph type="subTitle" idx="1"/>
          </p:nvPr>
        </p:nvSpPr>
        <p:spPr>
          <a:xfrm>
            <a:off x="1073132" y="8408968"/>
            <a:ext cx="14608800" cy="3165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0" indent="0" algn="l">
              <a:lnSpc>
                <a:spcPct val="150000"/>
              </a:lnSpc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360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float-right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36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 sz="36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right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36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9" name="Google Shape;339;g116977e67dd_0_2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Clr>
                <a:srgbClr val="000000"/>
              </a:buClr>
              <a:buSzPts val="1200"/>
            </a:pPr>
            <a:fld id="{00000000-1234-1234-1234-123412341234}" type="slidenum">
              <a:rPr lang="en-US" smtClean="0"/>
              <a:pPr algn="r">
                <a:buClr>
                  <a:srgbClr val="000000"/>
                </a:buClr>
                <a:buSzPts val="1200"/>
              </a:pPr>
              <a:t>10</a:t>
            </a:fld>
            <a:endParaRPr/>
          </a:p>
        </p:txBody>
      </p:sp>
      <p:pic>
        <p:nvPicPr>
          <p:cNvPr id="340" name="Google Shape;340;g116977e67dd_0_2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944576"/>
            <a:ext cx="14609032" cy="486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16977e67dd_0_230"/>
          <p:cNvSpPr txBox="1">
            <a:spLocks noGrp="1"/>
          </p:cNvSpPr>
          <p:nvPr>
            <p:ph type="ctrTitle"/>
          </p:nvPr>
        </p:nvSpPr>
        <p:spPr>
          <a:xfrm>
            <a:off x="831272" y="1933256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Layout Designing: Float None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347" name="Google Shape;347;g116977e67dd_0_230"/>
          <p:cNvSpPr txBox="1">
            <a:spLocks noGrp="1"/>
          </p:cNvSpPr>
          <p:nvPr>
            <p:ph type="subTitle" idx="1"/>
          </p:nvPr>
        </p:nvSpPr>
        <p:spPr>
          <a:xfrm>
            <a:off x="1073132" y="8408968"/>
            <a:ext cx="14608800" cy="3165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0" indent="0" algn="l">
              <a:lnSpc>
                <a:spcPct val="150000"/>
              </a:lnSpc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360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float-none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36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 sz="36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none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 /*Default value*/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36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9" name="Google Shape;349;g116977e67dd_0_2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Clr>
                <a:srgbClr val="000000"/>
              </a:buClr>
              <a:buSzPts val="1200"/>
            </a:pPr>
            <a:fld id="{00000000-1234-1234-1234-123412341234}" type="slidenum">
              <a:rPr lang="en-US" smtClean="0"/>
              <a:pPr algn="r">
                <a:buClr>
                  <a:srgbClr val="000000"/>
                </a:buClr>
                <a:buSzPts val="1200"/>
              </a:pPr>
              <a:t>11</a:t>
            </a:fld>
            <a:endParaRPr/>
          </a:p>
        </p:txBody>
      </p:sp>
      <p:pic>
        <p:nvPicPr>
          <p:cNvPr id="350" name="Google Shape;350;g116977e67dd_0_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944576"/>
            <a:ext cx="14609028" cy="486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16977e67dd_0_239"/>
          <p:cNvSpPr txBox="1">
            <a:spLocks noGrp="1"/>
          </p:cNvSpPr>
          <p:nvPr>
            <p:ph type="ctrTitle"/>
          </p:nvPr>
        </p:nvSpPr>
        <p:spPr>
          <a:xfrm>
            <a:off x="1166213" y="2031860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Layout Designing: Clear Property</a:t>
            </a:r>
          </a:p>
        </p:txBody>
      </p:sp>
      <p:sp>
        <p:nvSpPr>
          <p:cNvPr id="357" name="Google Shape;357;g116977e67dd_0_239"/>
          <p:cNvSpPr txBox="1">
            <a:spLocks noGrp="1"/>
          </p:cNvSpPr>
          <p:nvPr>
            <p:ph type="subTitle" idx="1"/>
          </p:nvPr>
        </p:nvSpPr>
        <p:spPr>
          <a:xfrm>
            <a:off x="831272" y="2945660"/>
            <a:ext cx="18288000" cy="9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The clear property specifies what elements can float beside the cleared element and on which side.</a:t>
            </a:r>
            <a:endParaRPr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The property can have one of the following values: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none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Allows floating on both sides. This is default.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left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No floating elements allowed on the left side.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right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No floating elements allowed on the right side.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both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No floating elements allowed on either sides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inherit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The element inherits the clear value of its parent.</a:t>
            </a:r>
            <a:endParaRPr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The </a:t>
            </a:r>
            <a:r>
              <a:rPr lang="en-US" sz="4000" b="1">
                <a:latin typeface="Arvo"/>
                <a:ea typeface="Arvo"/>
                <a:cs typeface="Arvo"/>
                <a:sym typeface="Arvo"/>
              </a:rPr>
              <a:t>parent element 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of the element with float should have a clear fix hack.</a:t>
            </a:r>
            <a:endParaRPr sz="4000">
              <a:latin typeface="Arvo"/>
              <a:ea typeface="Arvo"/>
              <a:cs typeface="Arvo"/>
              <a:sym typeface="Arvo"/>
            </a:endParaRPr>
          </a:p>
          <a:p>
            <a:pPr marL="685800" indent="-431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</a:pPr>
            <a:endParaRPr sz="40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16977e67dd_0_247"/>
          <p:cNvSpPr txBox="1">
            <a:spLocks noGrp="1"/>
          </p:cNvSpPr>
          <p:nvPr>
            <p:ph type="ctrTitle"/>
          </p:nvPr>
        </p:nvSpPr>
        <p:spPr>
          <a:xfrm>
            <a:off x="1166213" y="2119838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Layout Designing: Display Property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366" name="Google Shape;366;g116977e67dd_0_247"/>
          <p:cNvSpPr txBox="1">
            <a:spLocks noGrp="1"/>
          </p:cNvSpPr>
          <p:nvPr>
            <p:ph type="subTitle" idx="1"/>
          </p:nvPr>
        </p:nvSpPr>
        <p:spPr>
          <a:xfrm>
            <a:off x="831272" y="2945660"/>
            <a:ext cx="18288000" cy="9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Display property is the most important CSS property for controlling layout.</a:t>
            </a:r>
            <a:endParaRPr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Any html element can either have a default value of block or inline.</a:t>
            </a:r>
            <a:endParaRPr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The property can have one of the following layout values: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none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Hides the element.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block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Starts on the new line and takes full width available.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inline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Starts on the same line and only takes as much width as necessary.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Inline-block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Similar to inline, but allows to give a width and height.</a:t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16977e67dd_0_255"/>
          <p:cNvSpPr txBox="1">
            <a:spLocks noGrp="1"/>
          </p:cNvSpPr>
          <p:nvPr>
            <p:ph type="ctrTitle"/>
          </p:nvPr>
        </p:nvSpPr>
        <p:spPr>
          <a:xfrm>
            <a:off x="801775" y="2051242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Layout Designing: Display Block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375" name="Google Shape;375;g116977e67dd_0_255"/>
          <p:cNvSpPr txBox="1">
            <a:spLocks noGrp="1"/>
          </p:cNvSpPr>
          <p:nvPr>
            <p:ph type="subTitle" idx="1"/>
          </p:nvPr>
        </p:nvSpPr>
        <p:spPr>
          <a:xfrm>
            <a:off x="1073132" y="8408968"/>
            <a:ext cx="14608800" cy="3165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0" indent="0" algn="l">
              <a:lnSpc>
                <a:spcPct val="150000"/>
              </a:lnSpc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360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d-block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36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 sz="36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block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36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7" name="Google Shape;377;g116977e67dd_0_2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Clr>
                <a:srgbClr val="000000"/>
              </a:buClr>
              <a:buSzPts val="1200"/>
            </a:pPr>
            <a:fld id="{00000000-1234-1234-1234-123412341234}" type="slidenum">
              <a:rPr lang="en-US" smtClean="0"/>
              <a:pPr algn="r">
                <a:buClr>
                  <a:srgbClr val="000000"/>
                </a:buClr>
                <a:buSzPts val="1200"/>
              </a:pPr>
              <a:t>14</a:t>
            </a:fld>
            <a:endParaRPr/>
          </a:p>
        </p:txBody>
      </p:sp>
      <p:pic>
        <p:nvPicPr>
          <p:cNvPr id="378" name="Google Shape;378;g116977e67dd_0_2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2944575"/>
            <a:ext cx="15682158" cy="5227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16977e67dd_0_264"/>
          <p:cNvSpPr txBox="1">
            <a:spLocks noGrp="1"/>
          </p:cNvSpPr>
          <p:nvPr>
            <p:ph type="ctrTitle"/>
          </p:nvPr>
        </p:nvSpPr>
        <p:spPr>
          <a:xfrm>
            <a:off x="1073132" y="2030773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Layout Designing: Display Inline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385" name="Google Shape;385;g116977e67dd_0_264"/>
          <p:cNvSpPr txBox="1">
            <a:spLocks noGrp="1"/>
          </p:cNvSpPr>
          <p:nvPr>
            <p:ph type="subTitle" idx="1"/>
          </p:nvPr>
        </p:nvSpPr>
        <p:spPr>
          <a:xfrm>
            <a:off x="1073132" y="8408968"/>
            <a:ext cx="14608800" cy="3165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0" indent="0" algn="l">
              <a:lnSpc>
                <a:spcPct val="150000"/>
              </a:lnSpc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360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d-inline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36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 sz="36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inline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36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7" name="Google Shape;387;g116977e67dd_0_2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Clr>
                <a:srgbClr val="000000"/>
              </a:buClr>
              <a:buSzPts val="1200"/>
            </a:pPr>
            <a:fld id="{00000000-1234-1234-1234-123412341234}" type="slidenum">
              <a:rPr lang="en-US" smtClean="0"/>
              <a:pPr algn="r">
                <a:buClr>
                  <a:srgbClr val="000000"/>
                </a:buClr>
                <a:buSzPts val="1200"/>
              </a:pPr>
              <a:t>15</a:t>
            </a:fld>
            <a:endParaRPr/>
          </a:p>
        </p:txBody>
      </p:sp>
      <p:pic>
        <p:nvPicPr>
          <p:cNvPr id="388" name="Google Shape;388;g116977e67dd_0_2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2944573"/>
            <a:ext cx="15682158" cy="5227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16977e67dd_0_273"/>
          <p:cNvSpPr txBox="1">
            <a:spLocks noGrp="1"/>
          </p:cNvSpPr>
          <p:nvPr>
            <p:ph type="ctrTitle"/>
          </p:nvPr>
        </p:nvSpPr>
        <p:spPr>
          <a:xfrm>
            <a:off x="860769" y="2030771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Layout Designing: Display Inline Block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395" name="Google Shape;395;g116977e67dd_0_273"/>
          <p:cNvSpPr txBox="1">
            <a:spLocks noGrp="1"/>
          </p:cNvSpPr>
          <p:nvPr>
            <p:ph type="subTitle" idx="1"/>
          </p:nvPr>
        </p:nvSpPr>
        <p:spPr>
          <a:xfrm>
            <a:off x="1073132" y="8408968"/>
            <a:ext cx="14608800" cy="3165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0" indent="0" algn="l">
              <a:lnSpc>
                <a:spcPct val="150000"/>
              </a:lnSpc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360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d-inline-block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36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display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 sz="36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inline-block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36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7" name="Google Shape;397;g116977e67dd_0_2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Clr>
                <a:srgbClr val="000000"/>
              </a:buClr>
              <a:buSzPts val="1200"/>
            </a:pPr>
            <a:fld id="{00000000-1234-1234-1234-123412341234}" type="slidenum">
              <a:rPr lang="en-US" smtClean="0"/>
              <a:pPr algn="r">
                <a:buClr>
                  <a:srgbClr val="000000"/>
                </a:buClr>
                <a:buSzPts val="1200"/>
              </a:pPr>
              <a:t>16</a:t>
            </a:fld>
            <a:endParaRPr/>
          </a:p>
        </p:txBody>
      </p:sp>
      <p:pic>
        <p:nvPicPr>
          <p:cNvPr id="398" name="Google Shape;398;g116977e67dd_0_2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2944571"/>
            <a:ext cx="15384822" cy="512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16977e67dd_0_282"/>
          <p:cNvSpPr txBox="1">
            <a:spLocks noGrp="1"/>
          </p:cNvSpPr>
          <p:nvPr>
            <p:ph type="ctrTitle"/>
          </p:nvPr>
        </p:nvSpPr>
        <p:spPr>
          <a:xfrm>
            <a:off x="1166213" y="2031860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Layout Designing: Position Property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405" name="Google Shape;405;g116977e67dd_0_282"/>
          <p:cNvSpPr txBox="1">
            <a:spLocks noGrp="1"/>
          </p:cNvSpPr>
          <p:nvPr>
            <p:ph type="subTitle" idx="1"/>
          </p:nvPr>
        </p:nvSpPr>
        <p:spPr>
          <a:xfrm>
            <a:off x="831272" y="2945660"/>
            <a:ext cx="18288000" cy="9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The position property specifies the type of positioning of an element.</a:t>
            </a:r>
            <a:endParaRPr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The property can have one of the following values: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static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This is the default position of any elements. It is not affected by top, left, right, bottom values.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relative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The element is positioned in relative to its normal position.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absolute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The element is positioned relative to the nearest positioned ancestor. If the element has no positioned ancestor it uses the document body as its ancestor.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fixed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The element is positioned relative to the viewport.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sticky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The element is positioned based on the user’s scroll position.</a:t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16977e67dd_0_29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Clr>
                <a:srgbClr val="000000"/>
              </a:buClr>
              <a:buSzPts val="1200"/>
            </a:pPr>
            <a:fld id="{00000000-1234-1234-1234-123412341234}" type="slidenum">
              <a:rPr lang="en-US" smtClean="0"/>
              <a:pPr algn="r">
                <a:buClr>
                  <a:srgbClr val="000000"/>
                </a:buClr>
                <a:buSzPts val="1200"/>
              </a:pPr>
              <a:t>18</a:t>
            </a:fld>
            <a:endParaRPr/>
          </a:p>
        </p:txBody>
      </p:sp>
      <p:pic>
        <p:nvPicPr>
          <p:cNvPr id="415" name="Google Shape;415;g116977e67dd_0_29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52673" y="3037069"/>
            <a:ext cx="12478658" cy="9545002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g116977e67dd_0_290"/>
          <p:cNvSpPr txBox="1">
            <a:spLocks noGrp="1"/>
          </p:cNvSpPr>
          <p:nvPr>
            <p:ph type="ctrTitle"/>
          </p:nvPr>
        </p:nvSpPr>
        <p:spPr>
          <a:xfrm>
            <a:off x="3879272" y="1436312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CSS Box Model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16977e67dd_0_298"/>
          <p:cNvSpPr txBox="1">
            <a:spLocks noGrp="1"/>
          </p:cNvSpPr>
          <p:nvPr>
            <p:ph type="ctrTitle"/>
          </p:nvPr>
        </p:nvSpPr>
        <p:spPr>
          <a:xfrm>
            <a:off x="831272" y="2031860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CSS Box Model…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423" name="Google Shape;423;g116977e67dd_0_298"/>
          <p:cNvSpPr txBox="1">
            <a:spLocks noGrp="1"/>
          </p:cNvSpPr>
          <p:nvPr>
            <p:ph type="subTitle" idx="1"/>
          </p:nvPr>
        </p:nvSpPr>
        <p:spPr>
          <a:xfrm>
            <a:off x="831272" y="2945660"/>
            <a:ext cx="18288000" cy="9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All HTML elements can be considered as a box. The term box-model is used when talking about design and layout.</a:t>
            </a:r>
            <a:endParaRPr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It consists of margin, border, padding and content in the exact order. </a:t>
            </a:r>
            <a:endParaRPr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It is essentially a box that wraps around every HTML element.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Margin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Clears the area outside the border. The margin is transparent.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Border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A border that goes around the padding and content.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Padding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Clears an area around the content. The padding is transparent.</a:t>
            </a:r>
            <a:br>
              <a:rPr lang="en-US" sz="4000">
                <a:latin typeface="Arvo"/>
                <a:ea typeface="Arvo"/>
                <a:cs typeface="Arvo"/>
                <a:sym typeface="Arvo"/>
              </a:rPr>
            </a:br>
            <a:r>
              <a:rPr lang="en-US" sz="4000" b="1">
                <a:latin typeface="Arvo"/>
                <a:ea typeface="Arvo"/>
                <a:cs typeface="Arvo"/>
                <a:sym typeface="Arvo"/>
              </a:rPr>
              <a:t>Content</a:t>
            </a:r>
            <a:r>
              <a:rPr lang="en-US" sz="4000">
                <a:latin typeface="Arvo"/>
                <a:ea typeface="Arvo"/>
                <a:cs typeface="Arvo"/>
                <a:sym typeface="Arvo"/>
              </a:rPr>
              <a:t>: The content of the box, where text, images, etc. appears.</a:t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16977e67dd_0_18"/>
          <p:cNvSpPr txBox="1">
            <a:spLocks noGrp="1"/>
          </p:cNvSpPr>
          <p:nvPr>
            <p:ph type="ctrTitle"/>
          </p:nvPr>
        </p:nvSpPr>
        <p:spPr>
          <a:xfrm>
            <a:off x="3212522" y="2922394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This week’s agenda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110" name="Google Shape;110;g116977e67dd_0_18"/>
          <p:cNvSpPr txBox="1">
            <a:spLocks noGrp="1"/>
          </p:cNvSpPr>
          <p:nvPr>
            <p:ph type="subTitle" idx="1"/>
          </p:nvPr>
        </p:nvSpPr>
        <p:spPr>
          <a:xfrm>
            <a:off x="3555422" y="4227482"/>
            <a:ext cx="13837228" cy="6566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Pseudo Classes</a:t>
            </a:r>
            <a:endParaRPr dirty="0"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marL="685800" indent="-685800" algn="l"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Understanding Box Model</a:t>
            </a:r>
            <a:endParaRPr dirty="0"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marL="685800" indent="-685800" algn="l"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CSS Properties for Layout Designing</a:t>
            </a:r>
          </a:p>
          <a:p>
            <a:pPr marL="685800" indent="-685800" algn="l"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Building layouts for the web</a:t>
            </a:r>
            <a:endParaRPr lang="en-US" sz="4000" dirty="0"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16977e67dd_0_306"/>
          <p:cNvSpPr txBox="1">
            <a:spLocks noGrp="1"/>
          </p:cNvSpPr>
          <p:nvPr>
            <p:ph type="ctrTitle"/>
          </p:nvPr>
        </p:nvSpPr>
        <p:spPr>
          <a:xfrm>
            <a:off x="1662572" y="1953001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CSS Box Model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432" name="Google Shape;432;g116977e67dd_0_306"/>
          <p:cNvSpPr txBox="1">
            <a:spLocks noGrp="1"/>
          </p:cNvSpPr>
          <p:nvPr>
            <p:ph type="subTitle" idx="1"/>
          </p:nvPr>
        </p:nvSpPr>
        <p:spPr>
          <a:xfrm>
            <a:off x="831272" y="2945660"/>
            <a:ext cx="18288000" cy="9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A simple demonstration of how the box-model </a:t>
            </a:r>
            <a:r>
              <a:rPr lang="en-US" sz="4000" dirty="0" err="1">
                <a:latin typeface="Arvo"/>
                <a:ea typeface="Arvo"/>
                <a:cs typeface="Arvo"/>
                <a:sym typeface="Arvo"/>
              </a:rPr>
              <a:t>css</a:t>
            </a: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 will look like.</a:t>
            </a:r>
            <a:endParaRPr dirty="0"/>
          </a:p>
          <a:p>
            <a:pPr marL="685800" indent="-431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</a:pPr>
            <a:endParaRPr sz="4000" dirty="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434" name="Google Shape;434;g116977e67dd_0_30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Clr>
                <a:srgbClr val="000000"/>
              </a:buClr>
              <a:buSzPts val="1200"/>
            </a:pPr>
            <a:fld id="{00000000-1234-1234-1234-123412341234}" type="slidenum">
              <a:rPr lang="en-US" smtClean="0"/>
              <a:pPr algn="r">
                <a:buClr>
                  <a:srgbClr val="000000"/>
                </a:buClr>
                <a:buSzPts val="1200"/>
              </a:pPr>
              <a:t>20</a:t>
            </a:fld>
            <a:endParaRPr/>
          </a:p>
        </p:txBody>
      </p:sp>
      <p:sp>
        <p:nvSpPr>
          <p:cNvPr id="435" name="Google Shape;435;g116977e67dd_0_306"/>
          <p:cNvSpPr txBox="1"/>
          <p:nvPr/>
        </p:nvSpPr>
        <p:spPr>
          <a:xfrm>
            <a:off x="1698172" y="4389120"/>
            <a:ext cx="7714200" cy="738583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82850" tIns="91400" rIns="182850" bIns="91400" anchor="t" anchorCtr="0">
            <a:spAutoFit/>
          </a:bodyPr>
          <a:lstStyle/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box-model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36" name="Google Shape;436;g116977e67dd_0_306"/>
          <p:cNvSpPr txBox="1"/>
          <p:nvPr/>
        </p:nvSpPr>
        <p:spPr>
          <a:xfrm>
            <a:off x="1698172" y="5723583"/>
            <a:ext cx="10394400" cy="517056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82850" tIns="91400" rIns="182850" bIns="91400" anchor="t" anchorCtr="0">
            <a:spAutoFit/>
          </a:bodyPr>
          <a:lstStyle/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style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.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box-model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width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300px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border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15px solid green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50px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margin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20px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b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}</a:t>
            </a:r>
            <a:endParaRPr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style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04825" y="1459494"/>
            <a:ext cx="15174350" cy="11380764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4"/>
          <p:cNvSpPr txBox="1">
            <a:spLocks noGrp="1"/>
          </p:cNvSpPr>
          <p:nvPr>
            <p:ph type="ctrTitle"/>
          </p:nvPr>
        </p:nvSpPr>
        <p:spPr>
          <a:xfrm>
            <a:off x="3879272" y="1912563"/>
            <a:ext cx="16625456" cy="91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Building Layouts for the web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</p:spTree>
  </p:cSld>
  <p:clrMapOvr>
    <a:masterClrMapping/>
  </p:clrMapOvr>
  <p:transition spd="med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5"/>
          <p:cNvSpPr txBox="1">
            <a:spLocks noGrp="1"/>
          </p:cNvSpPr>
          <p:nvPr>
            <p:ph type="ctrTitle"/>
          </p:nvPr>
        </p:nvSpPr>
        <p:spPr>
          <a:xfrm>
            <a:off x="831272" y="1436313"/>
            <a:ext cx="16625456" cy="91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Building Layouts…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461" name="Google Shape;461;p5"/>
          <p:cNvSpPr txBox="1">
            <a:spLocks noGrp="1"/>
          </p:cNvSpPr>
          <p:nvPr>
            <p:ph type="subTitle" idx="1"/>
          </p:nvPr>
        </p:nvSpPr>
        <p:spPr>
          <a:xfrm>
            <a:off x="831272" y="2945662"/>
            <a:ext cx="18288000" cy="9202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So far we have understood that HTML is used to write the structure and CSS is used to give style to it.</a:t>
            </a:r>
            <a:endParaRPr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To create a layout we need to work with both structure and style.</a:t>
            </a:r>
            <a:endParaRPr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The layouts are not only limited to desktops, but you need to make sure that it looks seamless and have a similar usability throughout multiple devices.</a:t>
            </a:r>
            <a:endParaRPr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>
                <a:latin typeface="Arvo"/>
                <a:ea typeface="Arvo"/>
                <a:cs typeface="Arvo"/>
                <a:sym typeface="Arvo"/>
              </a:rPr>
              <a:t>Making your website compatible with cross devices makes it more accessible for your users.</a:t>
            </a:r>
            <a:endParaRPr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"/>
          <p:cNvSpPr txBox="1">
            <a:spLocks noGrp="1"/>
          </p:cNvSpPr>
          <p:nvPr>
            <p:ph type="ctrTitle"/>
          </p:nvPr>
        </p:nvSpPr>
        <p:spPr>
          <a:xfrm>
            <a:off x="831272" y="1436313"/>
            <a:ext cx="16625456" cy="91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Building Layouts…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470" name="Google Shape;470;p6"/>
          <p:cNvSpPr txBox="1">
            <a:spLocks noGrp="1"/>
          </p:cNvSpPr>
          <p:nvPr>
            <p:ph type="subTitle" idx="1"/>
          </p:nvPr>
        </p:nvSpPr>
        <p:spPr>
          <a:xfrm>
            <a:off x="831272" y="2945662"/>
            <a:ext cx="18288000" cy="9202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It is very important to get your structure right before giving it a style.</a:t>
            </a:r>
            <a:endParaRPr dirty="0"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There are certain principle of writing structure for the layouts.</a:t>
            </a:r>
            <a:endParaRPr dirty="0"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When creating a layout always focus on the direction of the layout you are building.</a:t>
            </a:r>
            <a:endParaRPr dirty="0"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Any website can be made in two directions. LTR (Left to Right) or RTL (Right to Left).</a:t>
            </a:r>
            <a:endParaRPr dirty="0"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When creating a website with LTR direction, your layout needs to start from left and go towards right.</a:t>
            </a:r>
            <a:endParaRPr dirty="0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7"/>
          <p:cNvSpPr txBox="1">
            <a:spLocks noGrp="1"/>
          </p:cNvSpPr>
          <p:nvPr>
            <p:ph type="ctrTitle"/>
          </p:nvPr>
        </p:nvSpPr>
        <p:spPr>
          <a:xfrm>
            <a:off x="831272" y="1436313"/>
            <a:ext cx="16625456" cy="91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Building Layouts (LTR)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480" name="Google Shape;48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SzPts val="1200"/>
            </a:pPr>
            <a:fld id="{00000000-1234-1234-1234-123412341234}" type="slidenum">
              <a:rPr lang="en-US" smtClean="0"/>
              <a:pPr algn="r">
                <a:buSzPts val="1200"/>
              </a:pPr>
              <a:t>24</a:t>
            </a:fld>
            <a:endParaRPr/>
          </a:p>
        </p:txBody>
      </p:sp>
      <p:pic>
        <p:nvPicPr>
          <p:cNvPr id="481" name="Google Shape;48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3" y="2945659"/>
            <a:ext cx="16628446" cy="1730842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7"/>
          <p:cNvSpPr txBox="1"/>
          <p:nvPr/>
        </p:nvSpPr>
        <p:spPr>
          <a:xfrm>
            <a:off x="831272" y="4676501"/>
            <a:ext cx="13507544" cy="904855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82850" tIns="91400" rIns="182850" bIns="91400" anchor="t" anchorCtr="0">
            <a:spAutoFit/>
          </a:bodyPr>
          <a:lstStyle/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logo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img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image.jpg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alt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Logo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</a:t>
            </a:r>
            <a:endParaRPr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nav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nav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index.html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”&gt;Home&lt;/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about.html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”&gt;About&lt;/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……</a:t>
            </a:r>
            <a:endParaRPr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nav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8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8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8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8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"/>
          <p:cNvSpPr txBox="1">
            <a:spLocks noGrp="1"/>
          </p:cNvSpPr>
          <p:nvPr>
            <p:ph type="ctrTitle"/>
          </p:nvPr>
        </p:nvSpPr>
        <p:spPr>
          <a:xfrm>
            <a:off x="831272" y="1436313"/>
            <a:ext cx="16625456" cy="91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Building Layouts (RTL)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490" name="Google Shape;49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SzPts val="1200"/>
            </a:pPr>
            <a:fld id="{00000000-1234-1234-1234-123412341234}" type="slidenum">
              <a:rPr lang="en-US" smtClean="0"/>
              <a:pPr algn="r">
                <a:buSzPts val="1200"/>
              </a:pPr>
              <a:t>25</a:t>
            </a:fld>
            <a:endParaRPr/>
          </a:p>
        </p:txBody>
      </p:sp>
      <p:pic>
        <p:nvPicPr>
          <p:cNvPr id="491" name="Google Shape;491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8282" y="2562201"/>
            <a:ext cx="16628446" cy="1730842"/>
          </a:xfrm>
          <a:prstGeom prst="rect">
            <a:avLst/>
          </a:prstGeom>
          <a:noFill/>
          <a:ln>
            <a:noFill/>
          </a:ln>
        </p:spPr>
      </p:pic>
      <p:sp>
        <p:nvSpPr>
          <p:cNvPr id="492" name="Google Shape;492;p8"/>
          <p:cNvSpPr txBox="1"/>
          <p:nvPr/>
        </p:nvSpPr>
        <p:spPr>
          <a:xfrm>
            <a:off x="828281" y="4293043"/>
            <a:ext cx="13507544" cy="904855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82850" tIns="91400" rIns="182850" bIns="91400" anchor="t" anchorCtr="0">
            <a:spAutoFit/>
          </a:bodyPr>
          <a:lstStyle/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nav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dirty="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 dirty="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nav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&lt;</a:t>
            </a:r>
            <a:r>
              <a:rPr lang="en-US" dirty="0" err="1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	&lt;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dirty="0" err="1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 dirty="0" err="1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index.html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”&gt;Home&lt;/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&lt;/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	&lt;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dirty="0" err="1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 dirty="0" err="1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about.html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”&gt;About&lt;/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&lt;/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li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……</a:t>
            </a:r>
            <a:endParaRPr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&lt;/</a:t>
            </a:r>
            <a:r>
              <a:rPr lang="en-US" dirty="0" err="1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ul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nav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dirty="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 dirty="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logo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&lt;</a:t>
            </a:r>
            <a:r>
              <a:rPr lang="en-US" dirty="0" err="1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img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dirty="0" err="1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 dirty="0" err="1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image.jpg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 </a:t>
            </a:r>
            <a:r>
              <a:rPr lang="en-US" dirty="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alt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 dirty="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Logo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 dirty="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 dirty="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dirty="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9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9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9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9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9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9"/>
          <p:cNvSpPr txBox="1">
            <a:spLocks noGrp="1"/>
          </p:cNvSpPr>
          <p:nvPr>
            <p:ph type="ctrTitle"/>
          </p:nvPr>
        </p:nvSpPr>
        <p:spPr>
          <a:xfrm>
            <a:off x="890265" y="2495030"/>
            <a:ext cx="16625456" cy="91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Building Layouts…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499" name="Google Shape;499;p9"/>
          <p:cNvSpPr txBox="1">
            <a:spLocks noGrp="1"/>
          </p:cNvSpPr>
          <p:nvPr>
            <p:ph type="subTitle" idx="1"/>
          </p:nvPr>
        </p:nvSpPr>
        <p:spPr>
          <a:xfrm>
            <a:off x="890265" y="3447107"/>
            <a:ext cx="18288000" cy="9202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Always group multiple elements where necessary. Grouping helps you position of multiple elements at one instance.</a:t>
            </a:r>
            <a:endParaRPr dirty="0"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As seen earlier when writing structure codes for layout direction is important.</a:t>
            </a:r>
            <a:endParaRPr dirty="0"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However, it is not just the horizontal direction that matters. But, the vertical direction matters as well.</a:t>
            </a:r>
            <a:endParaRPr dirty="0"/>
          </a:p>
          <a:p>
            <a:pPr marL="685800" indent="-431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</a:pPr>
            <a:endParaRPr sz="4000" dirty="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0"/>
          <p:cNvSpPr txBox="1">
            <a:spLocks noGrp="1"/>
          </p:cNvSpPr>
          <p:nvPr>
            <p:ph type="ctrTitle"/>
          </p:nvPr>
        </p:nvSpPr>
        <p:spPr>
          <a:xfrm>
            <a:off x="1037750" y="2501126"/>
            <a:ext cx="16625456" cy="91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Building Layout…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509" name="Google Shape;50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SzPts val="1200"/>
            </a:pPr>
            <a:fld id="{00000000-1234-1234-1234-123412341234}" type="slidenum">
              <a:rPr lang="en-US" smtClean="0"/>
              <a:pPr algn="r">
                <a:buSzPts val="1200"/>
              </a:pPr>
              <a:t>27</a:t>
            </a:fld>
            <a:endParaRPr/>
          </a:p>
        </p:txBody>
      </p:sp>
      <p:pic>
        <p:nvPicPr>
          <p:cNvPr id="510" name="Google Shape;510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7750" y="3712573"/>
            <a:ext cx="21865316" cy="7609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11"/>
          <p:cNvSpPr txBox="1">
            <a:spLocks noGrp="1"/>
          </p:cNvSpPr>
          <p:nvPr>
            <p:ph type="ctrTitle"/>
          </p:nvPr>
        </p:nvSpPr>
        <p:spPr>
          <a:xfrm>
            <a:off x="831270" y="2115069"/>
            <a:ext cx="16625456" cy="91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Building Layout…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518" name="Google Shape;51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SzPts val="1200"/>
            </a:pPr>
            <a:fld id="{00000000-1234-1234-1234-123412341234}" type="slidenum">
              <a:rPr lang="en-US" smtClean="0"/>
              <a:pPr algn="r">
                <a:buSzPts val="1200"/>
              </a:pPr>
              <a:t>28</a:t>
            </a:fld>
            <a:endParaRPr/>
          </a:p>
        </p:txBody>
      </p:sp>
      <p:pic>
        <p:nvPicPr>
          <p:cNvPr id="519" name="Google Shape;519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350" y="2945654"/>
            <a:ext cx="22247752" cy="6407352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11"/>
          <p:cNvSpPr txBox="1"/>
          <p:nvPr/>
        </p:nvSpPr>
        <p:spPr>
          <a:xfrm>
            <a:off x="831270" y="9948798"/>
            <a:ext cx="16040288" cy="738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spAutoFit/>
          </a:bodyPr>
          <a:lstStyle/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rPr>
              <a:t>Can you tell how many groupings should be done in the layout above?</a:t>
            </a:r>
            <a:endParaRPr>
              <a:solidFill>
                <a:schemeClr val="dk1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2"/>
          <p:cNvSpPr txBox="1">
            <a:spLocks noGrp="1"/>
          </p:cNvSpPr>
          <p:nvPr>
            <p:ph type="ctrTitle"/>
          </p:nvPr>
        </p:nvSpPr>
        <p:spPr>
          <a:xfrm>
            <a:off x="1008254" y="2111063"/>
            <a:ext cx="16625456" cy="91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Building Layouts…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528" name="Google Shape;52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SzPts val="1200"/>
            </a:pPr>
            <a:fld id="{00000000-1234-1234-1234-123412341234}" type="slidenum">
              <a:rPr lang="en-US" smtClean="0"/>
              <a:pPr algn="r">
                <a:buSzPts val="1200"/>
              </a:pPr>
              <a:t>29</a:t>
            </a:fld>
            <a:endParaRPr/>
          </a:p>
        </p:txBody>
      </p:sp>
      <p:sp>
        <p:nvSpPr>
          <p:cNvPr id="529" name="Google Shape;529;p12"/>
          <p:cNvSpPr txBox="1"/>
          <p:nvPr/>
        </p:nvSpPr>
        <p:spPr>
          <a:xfrm>
            <a:off x="1008254" y="3181633"/>
            <a:ext cx="18573034" cy="10156546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82850" tIns="91400" rIns="182850" bIns="91400" anchor="t" anchorCtr="0">
            <a:spAutoFit/>
          </a:bodyPr>
          <a:lstStyle/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container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row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col-3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figure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	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img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src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image.jpg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alt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Heading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 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	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figure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h2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&gt;Lorem ipsum dolor&lt;/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h2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p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 Lorem ipsum dolor sit amet,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	consectetur adipiscing elit, sed do eiusmod tempor</a:t>
            </a:r>
            <a:endParaRPr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	incididunt ut labore et dolore magna aliqua. 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p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col-3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”&gt;...&lt;/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	&lt;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=“</a:t>
            </a:r>
            <a:r>
              <a:rPr lang="en-US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col-3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”&gt;...&lt;/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2800"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-US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2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2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2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2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2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2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g116977e67dd_0_8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0"/>
            <a:ext cx="24384002" cy="13702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116977e67dd_0_8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791613" y="7149876"/>
            <a:ext cx="6592390" cy="6566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13"/>
          <p:cNvSpPr txBox="1">
            <a:spLocks noGrp="1"/>
          </p:cNvSpPr>
          <p:nvPr>
            <p:ph type="ctrTitle"/>
          </p:nvPr>
        </p:nvSpPr>
        <p:spPr>
          <a:xfrm>
            <a:off x="831272" y="2043912"/>
            <a:ext cx="16625456" cy="91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Building Layouts…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536" name="Google Shape;536;p13"/>
          <p:cNvSpPr txBox="1">
            <a:spLocks noGrp="1"/>
          </p:cNvSpPr>
          <p:nvPr>
            <p:ph type="subTitle" idx="1"/>
          </p:nvPr>
        </p:nvSpPr>
        <p:spPr>
          <a:xfrm>
            <a:off x="831272" y="2945662"/>
            <a:ext cx="18288000" cy="9202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Web layouts can be made in two approach.</a:t>
            </a:r>
            <a:endParaRPr dirty="0"/>
          </a:p>
        </p:txBody>
      </p:sp>
      <p:pic>
        <p:nvPicPr>
          <p:cNvPr id="539" name="Google Shape;539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1272" y="4117852"/>
            <a:ext cx="12424580" cy="8359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" name="Google Shape;696;g116977e67dd_0_5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91613" y="7149876"/>
            <a:ext cx="6592390" cy="6566124"/>
          </a:xfrm>
          <a:prstGeom prst="rect">
            <a:avLst/>
          </a:prstGeom>
          <a:noFill/>
          <a:ln>
            <a:noFill/>
          </a:ln>
        </p:spPr>
      </p:pic>
      <p:sp>
        <p:nvSpPr>
          <p:cNvPr id="697" name="Google Shape;697;g116977e67dd_0_544"/>
          <p:cNvSpPr txBox="1">
            <a:spLocks noGrp="1"/>
          </p:cNvSpPr>
          <p:nvPr>
            <p:ph type="ctrTitle"/>
          </p:nvPr>
        </p:nvSpPr>
        <p:spPr>
          <a:xfrm>
            <a:off x="801776" y="2249052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Before you come for Lab, Research!!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698" name="Google Shape;698;g116977e67dd_0_544"/>
          <p:cNvSpPr txBox="1">
            <a:spLocks noGrp="1"/>
          </p:cNvSpPr>
          <p:nvPr>
            <p:ph type="subTitle" idx="1"/>
          </p:nvPr>
        </p:nvSpPr>
        <p:spPr>
          <a:xfrm>
            <a:off x="801776" y="3758400"/>
            <a:ext cx="18288000" cy="63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u="sng" dirty="0">
                <a:solidFill>
                  <a:schemeClr val="hlink"/>
                </a:solidFill>
                <a:latin typeface="Arvo"/>
                <a:ea typeface="Arvo"/>
                <a:cs typeface="Arvo"/>
                <a:sym typeface="Arvo"/>
                <a:hlinkClick r:id="rId4"/>
              </a:rPr>
              <a:t>Mozilla Developers Network: CSS</a:t>
            </a:r>
            <a:endParaRPr sz="4000" dirty="0">
              <a:latin typeface="Arvo"/>
              <a:ea typeface="Arvo"/>
              <a:cs typeface="Arvo"/>
              <a:sym typeface="Arvo"/>
            </a:endParaRPr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u="sng" dirty="0">
                <a:solidFill>
                  <a:schemeClr val="hlink"/>
                </a:solidFill>
                <a:latin typeface="Arvo"/>
                <a:ea typeface="Arvo"/>
                <a:cs typeface="Arvo"/>
                <a:sym typeface="Arvo"/>
                <a:hlinkClick r:id="rId5"/>
              </a:rPr>
              <a:t>CSS: W3C Schools</a:t>
            </a:r>
            <a:endParaRPr sz="4000" dirty="0">
              <a:latin typeface="Arvo"/>
              <a:ea typeface="Arvo"/>
              <a:cs typeface="Arvo"/>
              <a:sym typeface="Arvo"/>
            </a:endParaRPr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u="sng" dirty="0">
                <a:solidFill>
                  <a:schemeClr val="hlink"/>
                </a:solidFill>
                <a:latin typeface="Arvo"/>
                <a:ea typeface="Arvo"/>
                <a:cs typeface="Arvo"/>
                <a:sym typeface="Arvo"/>
                <a:hlinkClick r:id="rId6"/>
              </a:rPr>
              <a:t>CSS: Tutorial Points</a:t>
            </a:r>
            <a:endParaRPr sz="4000" dirty="0">
              <a:latin typeface="Arvo"/>
              <a:ea typeface="Arvo"/>
              <a:cs typeface="Arvo"/>
              <a:sym typeface="Arvo"/>
            </a:endParaRPr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u="sng" dirty="0">
                <a:solidFill>
                  <a:schemeClr val="hlink"/>
                </a:solidFill>
                <a:latin typeface="Arvo"/>
                <a:ea typeface="Arvo"/>
                <a:cs typeface="Arvo"/>
                <a:sym typeface="Arvo"/>
                <a:hlinkClick r:id="rId7"/>
              </a:rPr>
              <a:t>CSS3: Tutorial Points</a:t>
            </a:r>
            <a:endParaRPr sz="4000" dirty="0">
              <a:latin typeface="Arvo"/>
              <a:ea typeface="Arvo"/>
              <a:cs typeface="Arvo"/>
              <a:sym typeface="Arvo"/>
            </a:endParaRPr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u="sng" dirty="0">
                <a:solidFill>
                  <a:schemeClr val="hlink"/>
                </a:solidFill>
                <a:latin typeface="Arvo"/>
                <a:ea typeface="Arvo"/>
                <a:cs typeface="Arvo"/>
                <a:sym typeface="Arvo"/>
                <a:hlinkClick r:id="rId8"/>
              </a:rPr>
              <a:t>CSS Pseudo classes</a:t>
            </a:r>
            <a:endParaRPr sz="4000" dirty="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5" name="Google Shape;705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791613" y="7149876"/>
            <a:ext cx="6592390" cy="6566124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31"/>
          <p:cNvSpPr txBox="1">
            <a:spLocks noGrp="1"/>
          </p:cNvSpPr>
          <p:nvPr>
            <p:ph type="ctrTitle"/>
          </p:nvPr>
        </p:nvSpPr>
        <p:spPr>
          <a:xfrm>
            <a:off x="949259" y="2439204"/>
            <a:ext cx="16625456" cy="913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Before you come for Lab, Research!!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707" name="Google Shape;707;p31"/>
          <p:cNvSpPr txBox="1">
            <a:spLocks noGrp="1"/>
          </p:cNvSpPr>
          <p:nvPr>
            <p:ph type="subTitle" idx="1"/>
          </p:nvPr>
        </p:nvSpPr>
        <p:spPr>
          <a:xfrm>
            <a:off x="949259" y="3948552"/>
            <a:ext cx="18288000" cy="9957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u="sng">
                <a:solidFill>
                  <a:schemeClr val="hlink"/>
                </a:solidFill>
                <a:latin typeface="Arvo"/>
                <a:ea typeface="Arvo"/>
                <a:cs typeface="Arvo"/>
                <a:sym typeface="Arvo"/>
                <a:hlinkClick r:id="rId4"/>
              </a:rPr>
              <a:t>Mobile First Approach</a:t>
            </a:r>
            <a:endParaRPr sz="4000">
              <a:latin typeface="Arvo"/>
              <a:ea typeface="Arvo"/>
              <a:cs typeface="Arvo"/>
              <a:sym typeface="Arvo"/>
            </a:endParaRPr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u="sng">
                <a:solidFill>
                  <a:schemeClr val="hlink"/>
                </a:solidFill>
                <a:latin typeface="Arvo"/>
                <a:ea typeface="Arvo"/>
                <a:cs typeface="Arvo"/>
                <a:sym typeface="Arvo"/>
                <a:hlinkClick r:id="rId5"/>
              </a:rPr>
              <a:t>Responsive Web Design Breakpoints</a:t>
            </a:r>
            <a:endParaRPr sz="4000">
              <a:latin typeface="Arvo"/>
              <a:ea typeface="Arvo"/>
              <a:cs typeface="Arvo"/>
              <a:sym typeface="Arvo"/>
            </a:endParaRPr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u="sng">
                <a:solidFill>
                  <a:schemeClr val="hlink"/>
                </a:solidFill>
                <a:latin typeface="Arvo"/>
                <a:ea typeface="Arvo"/>
                <a:cs typeface="Arvo"/>
                <a:sym typeface="Arvo"/>
                <a:hlinkClick r:id="rId6"/>
              </a:rPr>
              <a:t>Media Queries</a:t>
            </a:r>
            <a:endParaRPr sz="40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Thank you!"/>
          <p:cNvSpPr txBox="1"/>
          <p:nvPr/>
        </p:nvSpPr>
        <p:spPr>
          <a:xfrm>
            <a:off x="4515598" y="5246324"/>
            <a:ext cx="15352804" cy="3223352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90500" tIns="190500" rIns="190500" bIns="190500" anchor="ctr">
            <a:normAutofit/>
          </a:bodyPr>
          <a:lstStyle>
            <a:lvl1pPr algn="ctr">
              <a:lnSpc>
                <a:spcPct val="80000"/>
              </a:lnSpc>
              <a:defRPr sz="10600">
                <a:gradFill flip="none" rotWithShape="1">
                  <a:gsLst>
                    <a:gs pos="0">
                      <a:srgbClr val="0B63F8"/>
                    </a:gs>
                    <a:gs pos="100000">
                      <a:srgbClr val="EF09D7"/>
                    </a:gs>
                  </a:gsLst>
                  <a:lin ang="179981" scaled="0"/>
                </a:gradFill>
                <a:latin typeface="SF Pro Display Heavy"/>
                <a:ea typeface="SF Pro Display Heavy"/>
                <a:cs typeface="SF Pro Display Heavy"/>
                <a:sym typeface="SF Pro Display Heavy"/>
              </a:defRPr>
            </a:lvl1pPr>
          </a:lstStyle>
          <a:p>
            <a:pPr>
              <a:defRPr>
                <a:solidFill>
                  <a:schemeClr val="accent2">
                    <a:lumOff val="-2588"/>
                  </a:schemeClr>
                </a:solidFill>
              </a:defRPr>
            </a:pPr>
            <a:r>
              <a:rPr>
                <a:gradFill flip="none" rotWithShape="1">
                  <a:gsLst>
                    <a:gs pos="0">
                      <a:srgbClr val="0B63F8"/>
                    </a:gs>
                    <a:gs pos="100000">
                      <a:srgbClr val="EF09D7"/>
                    </a:gs>
                  </a:gsLst>
                  <a:lin ang="179981" scaled="0"/>
                </a:gradFill>
              </a:rP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push/>
      </p:transition>
    </mc:Choice>
    <mc:Fallback xmlns="">
      <p:transition spd="med">
        <p:push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g116977e67dd_0_1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1"/>
            <a:ext cx="24384002" cy="1370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16977e67dd_0_180"/>
          <p:cNvSpPr txBox="1">
            <a:spLocks noGrp="1"/>
          </p:cNvSpPr>
          <p:nvPr>
            <p:ph type="ctrTitle"/>
          </p:nvPr>
        </p:nvSpPr>
        <p:spPr>
          <a:xfrm>
            <a:off x="831272" y="2132920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Pseudo Classes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291" name="Google Shape;291;g116977e67dd_0_180"/>
          <p:cNvSpPr txBox="1">
            <a:spLocks noGrp="1"/>
          </p:cNvSpPr>
          <p:nvPr>
            <p:ph type="subTitle" idx="1"/>
          </p:nvPr>
        </p:nvSpPr>
        <p:spPr>
          <a:xfrm>
            <a:off x="831272" y="2945660"/>
            <a:ext cx="18288000" cy="9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Pseudo class is what we call a false class. It is denoted by a </a:t>
            </a:r>
            <a:r>
              <a:rPr lang="en-US" sz="40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colon ( : ).</a:t>
            </a:r>
            <a:endParaRPr dirty="0"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It is a selector attached to HTML element to specify a special state.</a:t>
            </a:r>
            <a:endParaRPr dirty="0"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Pseudo-classes lets you apply a style to an element not only in relation to the content of the document tree, but also in relation to external factors like the history of the navigator (</a:t>
            </a:r>
            <a:r>
              <a:rPr lang="en-US" sz="40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:visited</a:t>
            </a: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, for example), the status of its content (like </a:t>
            </a:r>
            <a:r>
              <a:rPr lang="en-US" sz="40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:checked</a:t>
            </a: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 on certain form elements), or the position of the mouse (like </a:t>
            </a:r>
            <a:r>
              <a:rPr lang="en-US" sz="40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:hover</a:t>
            </a: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, which lets you know if the mouse is over an element or not).</a:t>
            </a:r>
            <a:endParaRPr dirty="0"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g116977e67dd_0_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6678"/>
            <a:ext cx="24384002" cy="13702648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g116977e67dd_0_188"/>
          <p:cNvSpPr txBox="1">
            <a:spLocks noGrp="1"/>
          </p:cNvSpPr>
          <p:nvPr>
            <p:ph type="ctrTitle"/>
          </p:nvPr>
        </p:nvSpPr>
        <p:spPr>
          <a:xfrm>
            <a:off x="5742908" y="3069250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CSS Properties for Layout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16977e67dd_0_196"/>
          <p:cNvSpPr txBox="1">
            <a:spLocks noGrp="1"/>
          </p:cNvSpPr>
          <p:nvPr>
            <p:ph type="ctrTitle"/>
          </p:nvPr>
        </p:nvSpPr>
        <p:spPr>
          <a:xfrm>
            <a:off x="831272" y="2173387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CSS Properties for Layout Designing…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309" name="Google Shape;309;g116977e67dd_0_196"/>
          <p:cNvSpPr txBox="1">
            <a:spLocks noGrp="1"/>
          </p:cNvSpPr>
          <p:nvPr>
            <p:ph type="subTitle" idx="1"/>
          </p:nvPr>
        </p:nvSpPr>
        <p:spPr>
          <a:xfrm>
            <a:off x="831272" y="3155210"/>
            <a:ext cx="18288000" cy="9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Layout Designing is one of the major aspect of using CSS.</a:t>
            </a:r>
            <a:endParaRPr dirty="0"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It has come a long way since using “Table” based design to create page layouts.</a:t>
            </a:r>
            <a:endParaRPr dirty="0"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It is more flexible, dynamic and easy to create layouts.</a:t>
            </a:r>
            <a:endParaRPr dirty="0"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Layouts using CSS can be done using the combination of one or more CSS properties, each having its own respective domain.</a:t>
            </a:r>
            <a:b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</a:b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- Float Property</a:t>
            </a:r>
            <a:b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</a:b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- Position Property</a:t>
            </a:r>
            <a:b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</a:br>
            <a:r>
              <a:rPr lang="en-US" sz="4000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Arvo"/>
              </a:rPr>
              <a:t>- Display Property</a:t>
            </a:r>
            <a:endParaRPr sz="4000" dirty="0">
              <a:latin typeface="SF Pro Display" pitchFamily="2" charset="0"/>
              <a:ea typeface="SF Pro Display" pitchFamily="2" charset="0"/>
              <a:cs typeface="SF Pro Display" pitchFamily="2" charset="0"/>
              <a:sym typeface="Arvo"/>
            </a:endParaRPr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16977e67dd_0_204"/>
          <p:cNvSpPr txBox="1">
            <a:spLocks noGrp="1"/>
          </p:cNvSpPr>
          <p:nvPr>
            <p:ph type="ctrTitle"/>
          </p:nvPr>
        </p:nvSpPr>
        <p:spPr>
          <a:xfrm>
            <a:off x="831272" y="2031860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Layout Designing: Float Property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318" name="Google Shape;318;g116977e67dd_0_204"/>
          <p:cNvSpPr txBox="1">
            <a:spLocks noGrp="1"/>
          </p:cNvSpPr>
          <p:nvPr>
            <p:ph type="subTitle" idx="1"/>
          </p:nvPr>
        </p:nvSpPr>
        <p:spPr>
          <a:xfrm>
            <a:off x="831272" y="2945660"/>
            <a:ext cx="18288000" cy="99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685800" indent="-685800" algn="l">
              <a:lnSpc>
                <a:spcPct val="150000"/>
              </a:lnSpc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The CSS float property specifies how an element should float.</a:t>
            </a:r>
            <a:endParaRPr dirty="0"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It is used for positioning and formatting content.</a:t>
            </a:r>
            <a:br>
              <a:rPr lang="en-US" sz="4000" dirty="0">
                <a:latin typeface="Arvo"/>
                <a:ea typeface="Arvo"/>
                <a:cs typeface="Arvo"/>
                <a:sym typeface="Arvo"/>
              </a:rPr>
            </a:br>
            <a:r>
              <a:rPr lang="en-US" sz="4000" dirty="0" err="1">
                <a:latin typeface="Arvo"/>
                <a:ea typeface="Arvo"/>
                <a:cs typeface="Arvo"/>
                <a:sym typeface="Arvo"/>
              </a:rPr>
              <a:t>Eg.</a:t>
            </a: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: Let an image float left to the text in a container.</a:t>
            </a:r>
            <a:endParaRPr dirty="0"/>
          </a:p>
          <a:p>
            <a:pPr marL="685800" indent="-685800" algn="l">
              <a:lnSpc>
                <a:spcPct val="150000"/>
              </a:lnSpc>
              <a:spcBef>
                <a:spcPts val="2000"/>
              </a:spcBef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The property can have one of the following values:</a:t>
            </a:r>
            <a:br>
              <a:rPr lang="en-US" sz="4000" dirty="0">
                <a:latin typeface="Arvo"/>
                <a:ea typeface="Arvo"/>
                <a:cs typeface="Arvo"/>
                <a:sym typeface="Arvo"/>
              </a:rPr>
            </a:br>
            <a:r>
              <a:rPr lang="en-US" sz="4000" b="1" dirty="0">
                <a:latin typeface="Arvo"/>
                <a:ea typeface="Arvo"/>
                <a:cs typeface="Arvo"/>
                <a:sym typeface="Arvo"/>
              </a:rPr>
              <a:t>Left</a:t>
            </a: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: The element floats to the left of its container.</a:t>
            </a:r>
            <a:br>
              <a:rPr lang="en-US" sz="4000" dirty="0">
                <a:latin typeface="Arvo"/>
                <a:ea typeface="Arvo"/>
                <a:cs typeface="Arvo"/>
                <a:sym typeface="Arvo"/>
              </a:rPr>
            </a:br>
            <a:r>
              <a:rPr lang="en-US" sz="4000" b="1" dirty="0">
                <a:latin typeface="Arvo"/>
                <a:ea typeface="Arvo"/>
                <a:cs typeface="Arvo"/>
                <a:sym typeface="Arvo"/>
              </a:rPr>
              <a:t>Right</a:t>
            </a: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: The element floats to the right of its container.</a:t>
            </a:r>
            <a:br>
              <a:rPr lang="en-US" sz="4000" dirty="0">
                <a:latin typeface="Arvo"/>
                <a:ea typeface="Arvo"/>
                <a:cs typeface="Arvo"/>
                <a:sym typeface="Arvo"/>
              </a:rPr>
            </a:br>
            <a:r>
              <a:rPr lang="en-US" sz="4000" b="1" dirty="0">
                <a:latin typeface="Arvo"/>
                <a:ea typeface="Arvo"/>
                <a:cs typeface="Arvo"/>
                <a:sym typeface="Arvo"/>
              </a:rPr>
              <a:t>None</a:t>
            </a: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: The element does not float. This is default behavior.</a:t>
            </a:r>
            <a:br>
              <a:rPr lang="en-US" sz="4000" dirty="0">
                <a:latin typeface="Arvo"/>
                <a:ea typeface="Arvo"/>
                <a:cs typeface="Arvo"/>
                <a:sym typeface="Arvo"/>
              </a:rPr>
            </a:br>
            <a:r>
              <a:rPr lang="en-US" sz="4000" b="1" dirty="0">
                <a:latin typeface="Arvo"/>
                <a:ea typeface="Arvo"/>
                <a:cs typeface="Arvo"/>
                <a:sym typeface="Arvo"/>
              </a:rPr>
              <a:t>Inherit</a:t>
            </a:r>
            <a:r>
              <a:rPr lang="en-US" sz="4000" dirty="0">
                <a:latin typeface="Arvo"/>
                <a:ea typeface="Arvo"/>
                <a:cs typeface="Arvo"/>
                <a:sym typeface="Arvo"/>
              </a:rPr>
              <a:t>: The element inherits the float value of its parent.</a:t>
            </a:r>
            <a:endParaRPr dirty="0"/>
          </a:p>
        </p:txBody>
      </p:sp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16977e67dd_0_212"/>
          <p:cNvSpPr txBox="1">
            <a:spLocks noGrp="1"/>
          </p:cNvSpPr>
          <p:nvPr>
            <p:ph type="ctrTitle"/>
          </p:nvPr>
        </p:nvSpPr>
        <p:spPr>
          <a:xfrm>
            <a:off x="1073132" y="2030776"/>
            <a:ext cx="16625400" cy="9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b" anchorCtr="0">
            <a:noAutofit/>
          </a:bodyPr>
          <a:lstStyle/>
          <a:p>
            <a:pPr algn="l" rtl="0">
              <a:lnSpc>
                <a:spcPct val="90000"/>
              </a:lnSpc>
              <a:buClr>
                <a:schemeClr val="dk1"/>
              </a:buClr>
              <a:buSzPts val="2800"/>
            </a:pPr>
            <a:r>
              <a:rPr lang="en-US" sz="5600" b="1" dirty="0">
                <a:latin typeface="SF Pro Display" pitchFamily="2" charset="0"/>
                <a:ea typeface="SF Pro Display" pitchFamily="2" charset="0"/>
                <a:cs typeface="SF Pro Display" pitchFamily="2" charset="0"/>
                <a:sym typeface="Lato Black"/>
              </a:rPr>
              <a:t>Layout Designing: Float Left</a:t>
            </a:r>
            <a:endParaRPr sz="5600" b="1" dirty="0">
              <a:latin typeface="SF Pro Display" pitchFamily="2" charset="0"/>
              <a:ea typeface="SF Pro Display" pitchFamily="2" charset="0"/>
              <a:cs typeface="SF Pro Display" pitchFamily="2" charset="0"/>
              <a:sym typeface="Lato Black"/>
            </a:endParaRPr>
          </a:p>
        </p:txBody>
      </p:sp>
      <p:sp>
        <p:nvSpPr>
          <p:cNvPr id="327" name="Google Shape;327;g116977e67dd_0_212"/>
          <p:cNvSpPr txBox="1">
            <a:spLocks noGrp="1"/>
          </p:cNvSpPr>
          <p:nvPr>
            <p:ph type="subTitle" idx="1"/>
          </p:nvPr>
        </p:nvSpPr>
        <p:spPr>
          <a:xfrm>
            <a:off x="1073132" y="8408966"/>
            <a:ext cx="14608800" cy="3165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182850" tIns="91400" rIns="182850" bIns="91400" anchor="t" anchorCtr="0">
            <a:normAutofit/>
          </a:bodyPr>
          <a:lstStyle/>
          <a:p>
            <a:pPr marL="0" indent="0" algn="l">
              <a:lnSpc>
                <a:spcPct val="150000"/>
              </a:lnSpc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3600">
                <a:solidFill>
                  <a:srgbClr val="863A64"/>
                </a:solidFill>
                <a:latin typeface="Consolas"/>
                <a:ea typeface="Consolas"/>
                <a:cs typeface="Consolas"/>
                <a:sym typeface="Consolas"/>
              </a:rPr>
              <a:t>float-left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-US" sz="3600">
                <a:solidFill>
                  <a:srgbClr val="669900"/>
                </a:solidFill>
                <a:latin typeface="Consolas"/>
                <a:ea typeface="Consolas"/>
                <a:cs typeface="Consolas"/>
                <a:sym typeface="Consolas"/>
              </a:rPr>
              <a:t>float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 sz="3600">
                <a:solidFill>
                  <a:srgbClr val="0077AA"/>
                </a:solidFill>
                <a:latin typeface="Consolas"/>
                <a:ea typeface="Consolas"/>
                <a:cs typeface="Consolas"/>
                <a:sym typeface="Consolas"/>
              </a:rPr>
              <a:t>left</a:t>
            </a: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/>
          </a:p>
          <a:p>
            <a:pPr marL="0" indent="0" algn="l">
              <a:lnSpc>
                <a:spcPct val="150000"/>
              </a:lnSpc>
              <a:spcBef>
                <a:spcPts val="2000"/>
              </a:spcBef>
              <a:buClr>
                <a:srgbClr val="999999"/>
              </a:buClr>
              <a:buSzPts val="1800"/>
            </a:pPr>
            <a:r>
              <a:rPr lang="en-US" sz="3600">
                <a:solidFill>
                  <a:srgbClr val="999999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3600">
              <a:solidFill>
                <a:srgbClr val="999999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9" name="Google Shape;329;g116977e67dd_0_2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>
              <a:buClr>
                <a:srgbClr val="000000"/>
              </a:buClr>
              <a:buSzPts val="1200"/>
            </a:pPr>
            <a:fld id="{00000000-1234-1234-1234-123412341234}" type="slidenum">
              <a:rPr lang="en-US" smtClean="0"/>
              <a:pPr algn="r">
                <a:buClr>
                  <a:srgbClr val="000000"/>
                </a:buClr>
                <a:buSzPts val="1200"/>
              </a:pPr>
              <a:t>9</a:t>
            </a:fld>
            <a:endParaRPr/>
          </a:p>
        </p:txBody>
      </p:sp>
      <p:pic>
        <p:nvPicPr>
          <p:cNvPr id="330" name="Google Shape;330;g116977e67dd_0_2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2944576"/>
            <a:ext cx="14609026" cy="486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SF Pro Display Regular"/>
        <a:ea typeface="SF Pro Display Regular"/>
        <a:cs typeface="SF Pro Display Regular"/>
      </a:majorFont>
      <a:minorFont>
        <a:latin typeface="SF Pro Display Regular"/>
        <a:ea typeface="SF Pro Display Regular"/>
        <a:cs typeface="SF Pro Display Regular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01600" dist="508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01600" dist="508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01600" dist="508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63500" cap="flat">
          <a:solidFill>
            <a:schemeClr val="accent1"/>
          </a:solidFill>
          <a:prstDash val="solid"/>
          <a:round/>
        </a:ln>
        <a:effectLst>
          <a:outerShdw blurRad="101600" dist="508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SF Pro Display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63500" cap="flat">
          <a:solidFill>
            <a:schemeClr val="accent1"/>
          </a:solidFill>
          <a:prstDash val="solid"/>
          <a:round/>
        </a:ln>
        <a:effectLst>
          <a:outerShdw blurRad="101600" dist="508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SF Pro Display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SF Pro Display Regular"/>
        <a:ea typeface="SF Pro Display Regular"/>
        <a:cs typeface="SF Pro Display Regular"/>
      </a:majorFont>
      <a:minorFont>
        <a:latin typeface="SF Pro Display Regular"/>
        <a:ea typeface="SF Pro Display Regular"/>
        <a:cs typeface="SF Pro Display Regular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01600" dist="508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01600" dist="508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01600" dist="508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63500" cap="flat">
          <a:solidFill>
            <a:schemeClr val="accent1"/>
          </a:solidFill>
          <a:prstDash val="solid"/>
          <a:round/>
        </a:ln>
        <a:effectLst>
          <a:outerShdw blurRad="101600" dist="508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121919" tIns="121919" rIns="121919" bIns="121919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SF Pro Display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63500" cap="flat">
          <a:solidFill>
            <a:schemeClr val="accent1"/>
          </a:solidFill>
          <a:prstDash val="solid"/>
          <a:round/>
        </a:ln>
        <a:effectLst>
          <a:outerShdw blurRad="101600" dist="508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SF Pro Display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AD6581B7B2FC4E96B11880193D4E71" ma:contentTypeVersion="2" ma:contentTypeDescription="Create a new document." ma:contentTypeScope="" ma:versionID="a30b1fb949bd21f58a8174c32131303f">
  <xsd:schema xmlns:xsd="http://www.w3.org/2001/XMLSchema" xmlns:xs="http://www.w3.org/2001/XMLSchema" xmlns:p="http://schemas.microsoft.com/office/2006/metadata/properties" xmlns:ns3="e19708eb-bfca-4535-bfbc-e6a95e709ef1" targetNamespace="http://schemas.microsoft.com/office/2006/metadata/properties" ma:root="true" ma:fieldsID="7ab4c9399146dd09686dd879adbf5bfc" ns3:_="">
    <xsd:import namespace="e19708eb-bfca-4535-bfbc-e6a95e709ef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9708eb-bfca-4535-bfbc-e6a95e709e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0631AD-502C-4986-9701-9B685BAFB9AD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terms/"/>
    <ds:schemaRef ds:uri="http://purl.org/dc/elements/1.1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e19708eb-bfca-4535-bfbc-e6a95e709ef1"/>
  </ds:schemaRefs>
</ds:datastoreItem>
</file>

<file path=customXml/itemProps2.xml><?xml version="1.0" encoding="utf-8"?>
<ds:datastoreItem xmlns:ds="http://schemas.openxmlformats.org/officeDocument/2006/customXml" ds:itemID="{4482F406-8FF4-4174-8D95-B7D82A36ED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FAA0CD-F43E-4303-BF2D-D37AE25304B0}">
  <ds:schemaRefs>
    <ds:schemaRef ds:uri="e19708eb-bfca-4535-bfbc-e6a95e709ef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1577</Words>
  <Application>Microsoft Macintosh PowerPoint</Application>
  <PresentationFormat>Custom</PresentationFormat>
  <Paragraphs>163</Paragraphs>
  <Slides>33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Arial</vt:lpstr>
      <vt:lpstr>Arvo</vt:lpstr>
      <vt:lpstr>Calibri</vt:lpstr>
      <vt:lpstr>Consolas</vt:lpstr>
      <vt:lpstr>SF Pro Display</vt:lpstr>
      <vt:lpstr>SF Pro Display Bold</vt:lpstr>
      <vt:lpstr>SF Pro Display Heavy</vt:lpstr>
      <vt:lpstr>SF Pro Display Regular</vt:lpstr>
      <vt:lpstr>Simple Light</vt:lpstr>
      <vt:lpstr>PowerPoint Presentation</vt:lpstr>
      <vt:lpstr>This week’s agenda</vt:lpstr>
      <vt:lpstr>PowerPoint Presentation</vt:lpstr>
      <vt:lpstr>PowerPoint Presentation</vt:lpstr>
      <vt:lpstr>Pseudo Classes</vt:lpstr>
      <vt:lpstr>CSS Properties for Layout</vt:lpstr>
      <vt:lpstr>CSS Properties for Layout Designing…</vt:lpstr>
      <vt:lpstr>Layout Designing: Float Property</vt:lpstr>
      <vt:lpstr>Layout Designing: Float Left</vt:lpstr>
      <vt:lpstr>Layout Designing: Float Right</vt:lpstr>
      <vt:lpstr>Layout Designing: Float None</vt:lpstr>
      <vt:lpstr>Layout Designing: Clear Property</vt:lpstr>
      <vt:lpstr>Layout Designing: Display Property</vt:lpstr>
      <vt:lpstr>Layout Designing: Display Block</vt:lpstr>
      <vt:lpstr>Layout Designing: Display Inline</vt:lpstr>
      <vt:lpstr>Layout Designing: Display Inline Block</vt:lpstr>
      <vt:lpstr>Layout Designing: Position Property</vt:lpstr>
      <vt:lpstr>CSS Box Model</vt:lpstr>
      <vt:lpstr>CSS Box Model…</vt:lpstr>
      <vt:lpstr>CSS Box Model</vt:lpstr>
      <vt:lpstr>Building Layouts for the web</vt:lpstr>
      <vt:lpstr>Building Layouts…</vt:lpstr>
      <vt:lpstr>Building Layouts…</vt:lpstr>
      <vt:lpstr>Building Layouts (LTR)</vt:lpstr>
      <vt:lpstr>Building Layouts (RTL)</vt:lpstr>
      <vt:lpstr>Building Layouts…</vt:lpstr>
      <vt:lpstr>Building Layout…</vt:lpstr>
      <vt:lpstr>Building Layout…</vt:lpstr>
      <vt:lpstr>Building Layouts…</vt:lpstr>
      <vt:lpstr>Building Layouts…</vt:lpstr>
      <vt:lpstr>Before you come for Lab, Research!!</vt:lpstr>
      <vt:lpstr>Before you come for Lab, Research!!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Pravash Karki</cp:lastModifiedBy>
  <cp:revision>4</cp:revision>
  <dcterms:modified xsi:type="dcterms:W3CDTF">2022-12-07T02:45:03Z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0x01010032AD6581B7B2FC4E96B11880193D4E71</vt:lpwstr>
  </property>
</Properties>
</file>